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notesMasterIdLst>
    <p:notesMasterId r:id="rId43"/>
  </p:notesMasterIdLst>
  <p:sldIdLst>
    <p:sldId id="458" r:id="rId2"/>
    <p:sldId id="565" r:id="rId3"/>
    <p:sldId id="534" r:id="rId4"/>
    <p:sldId id="608" r:id="rId5"/>
    <p:sldId id="542" r:id="rId6"/>
    <p:sldId id="556" r:id="rId7"/>
    <p:sldId id="611" r:id="rId8"/>
    <p:sldId id="609" r:id="rId9"/>
    <p:sldId id="612" r:id="rId10"/>
    <p:sldId id="567" r:id="rId11"/>
    <p:sldId id="590" r:id="rId12"/>
    <p:sldId id="613" r:id="rId13"/>
    <p:sldId id="536" r:id="rId14"/>
    <p:sldId id="589" r:id="rId15"/>
    <p:sldId id="617" r:id="rId16"/>
    <p:sldId id="541" r:id="rId17"/>
    <p:sldId id="591" r:id="rId18"/>
    <p:sldId id="592" r:id="rId19"/>
    <p:sldId id="537" r:id="rId20"/>
    <p:sldId id="593" r:id="rId21"/>
    <p:sldId id="594" r:id="rId22"/>
    <p:sldId id="595" r:id="rId23"/>
    <p:sldId id="596" r:id="rId24"/>
    <p:sldId id="597" r:id="rId25"/>
    <p:sldId id="598" r:id="rId26"/>
    <p:sldId id="603" r:id="rId27"/>
    <p:sldId id="618" r:id="rId28"/>
    <p:sldId id="614" r:id="rId29"/>
    <p:sldId id="569" r:id="rId30"/>
    <p:sldId id="604" r:id="rId31"/>
    <p:sldId id="568" r:id="rId32"/>
    <p:sldId id="599" r:id="rId33"/>
    <p:sldId id="605" r:id="rId34"/>
    <p:sldId id="606" r:id="rId35"/>
    <p:sldId id="607" r:id="rId36"/>
    <p:sldId id="557" r:id="rId37"/>
    <p:sldId id="615" r:id="rId38"/>
    <p:sldId id="581" r:id="rId39"/>
    <p:sldId id="582" r:id="rId40"/>
    <p:sldId id="583" r:id="rId41"/>
    <p:sldId id="394" r:id="rId42"/>
  </p:sldIdLst>
  <p:sldSz cx="36576000" cy="20574000"/>
  <p:notesSz cx="6797675" cy="9926638"/>
  <p:defaultTextStyle>
    <a:defPPr>
      <a:defRPr lang="fr-FR"/>
    </a:defPPr>
    <a:lvl1pPr marL="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6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32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8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64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80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96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12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28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N Academy" id="{2E491C9B-68CA-44C7-81BF-C02D169139CD}">
          <p14:sldIdLst>
            <p14:sldId id="458"/>
            <p14:sldId id="565"/>
            <p14:sldId id="534"/>
            <p14:sldId id="608"/>
            <p14:sldId id="542"/>
            <p14:sldId id="556"/>
            <p14:sldId id="611"/>
            <p14:sldId id="609"/>
            <p14:sldId id="612"/>
            <p14:sldId id="567"/>
            <p14:sldId id="590"/>
            <p14:sldId id="613"/>
            <p14:sldId id="536"/>
            <p14:sldId id="589"/>
            <p14:sldId id="617"/>
            <p14:sldId id="541"/>
            <p14:sldId id="591"/>
            <p14:sldId id="592"/>
            <p14:sldId id="537"/>
            <p14:sldId id="593"/>
            <p14:sldId id="594"/>
            <p14:sldId id="595"/>
            <p14:sldId id="596"/>
            <p14:sldId id="597"/>
            <p14:sldId id="598"/>
            <p14:sldId id="603"/>
            <p14:sldId id="618"/>
            <p14:sldId id="614"/>
            <p14:sldId id="569"/>
            <p14:sldId id="604"/>
            <p14:sldId id="568"/>
            <p14:sldId id="599"/>
            <p14:sldId id="605"/>
            <p14:sldId id="606"/>
            <p14:sldId id="607"/>
            <p14:sldId id="557"/>
            <p14:sldId id="615"/>
            <p14:sldId id="581"/>
            <p14:sldId id="582"/>
            <p14:sldId id="583"/>
          </p14:sldIdLst>
        </p14:section>
        <p14:section name="Bilder" id="{2FFD8C23-6E57-4913-BDFE-4BAE53E10B4E}">
          <p14:sldIdLst/>
        </p14:section>
        <p14:section name="Titelseiten/Inhalsverzeichnis" id="{3730667C-8F93-4157-B5A2-D27223A4333A}">
          <p14:sldIdLst/>
        </p14:section>
        <p14:section name="Text" id="{6C139256-6A63-488C-94BD-A7FE74F4EDD5}">
          <p14:sldIdLst/>
        </p14:section>
        <p14:section name="Timeline" id="{2F487DA4-1F91-4727-AAEC-D538A5B95847}">
          <p14:sldIdLst/>
        </p14:section>
        <p14:section name="Portfolio" id="{D2E1A8CA-1FD5-4485-8591-DAE3AE6D1331}">
          <p14:sldIdLst/>
        </p14:section>
        <p14:section name="Highlight" id="{5E52DD82-7328-4AB8-851B-A72C39D64FAD}">
          <p14:sldIdLst/>
        </p14:section>
        <p14:section name="Steps" id="{99BAF8BC-C491-437C-9774-9573F2859292}">
          <p14:sldIdLst/>
        </p14:section>
        <p14:section name="Mockups" id="{317905FB-636A-4E74-B631-9FDC6325A048}">
          <p14:sldIdLst/>
        </p14:section>
        <p14:section name="Charts &amp; Numbers" id="{85C22825-ECE0-4204-A5EA-56F5BA5C2AE2}">
          <p14:sldIdLst/>
        </p14:section>
        <p14:section name="BN Academy" id="{31728A97-93DE-4B56-BBF4-41C5A9E554B5}">
          <p14:sldIdLst/>
        </p14:section>
        <p14:section name="Ende" id="{4AD6E85F-65D5-44FE-9D48-C1AAF5E31D37}">
          <p14:sldIdLst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2" pos="2562" userDrawn="1">
          <p15:clr>
            <a:srgbClr val="A4A3A4"/>
          </p15:clr>
        </p15:guide>
        <p15:guide id="3" pos="20501" userDrawn="1">
          <p15:clr>
            <a:srgbClr val="A4A3A4"/>
          </p15:clr>
        </p15:guide>
        <p15:guide id="4" orient="horz" pos="1468" userDrawn="1">
          <p15:clr>
            <a:srgbClr val="A4A3A4"/>
          </p15:clr>
        </p15:guide>
        <p15:guide id="5" orient="horz" pos="11401" userDrawn="1">
          <p15:clr>
            <a:srgbClr val="A4A3A4"/>
          </p15:clr>
        </p15:guide>
        <p15:guide id="7" pos="11497" userDrawn="1">
          <p15:clr>
            <a:srgbClr val="A4A3A4"/>
          </p15:clr>
        </p15:guide>
        <p15:guide id="8" orient="horz" pos="6503" userDrawn="1">
          <p15:clr>
            <a:srgbClr val="A4A3A4"/>
          </p15:clr>
        </p15:guide>
        <p15:guide id="9" pos="3582" userDrawn="1">
          <p15:clr>
            <a:srgbClr val="A4A3A4"/>
          </p15:clr>
        </p15:guide>
        <p15:guide id="10" pos="19413" userDrawn="1">
          <p15:clr>
            <a:srgbClr val="A4A3A4"/>
          </p15:clr>
        </p15:guide>
        <p15:guide id="11" pos="126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FF"/>
    <a:srgbClr val="CC00CC"/>
    <a:srgbClr val="9D9D9C"/>
    <a:srgbClr val="F0F0F0"/>
    <a:srgbClr val="F8F8F8"/>
    <a:srgbClr val="FFD79A"/>
    <a:srgbClr val="951433"/>
    <a:srgbClr val="90505F"/>
    <a:srgbClr val="FB9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6242" autoAdjust="0"/>
  </p:normalViewPr>
  <p:slideViewPr>
    <p:cSldViewPr snapToGrid="0">
      <p:cViewPr varScale="1">
        <p:scale>
          <a:sx n="40" d="100"/>
          <a:sy n="40" d="100"/>
        </p:scale>
        <p:origin x="102" y="402"/>
      </p:cViewPr>
      <p:guideLst>
        <p:guide pos="2562"/>
        <p:guide pos="20501"/>
        <p:guide orient="horz" pos="1468"/>
        <p:guide orient="horz" pos="11401"/>
        <p:guide pos="11497"/>
        <p:guide orient="horz" pos="6503"/>
        <p:guide pos="3582"/>
        <p:guide pos="19413"/>
        <p:guide pos="1263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1667B-8BD8-4258-A99F-B239188F6E9E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81704B9E-FE5C-48EF-AC26-EB8A655CAD09}">
      <dgm:prSet phldrT="[Text]" custT="1"/>
      <dgm:spPr/>
      <dgm:t>
        <a:bodyPr/>
        <a:lstStyle/>
        <a:p>
          <a:r>
            <a:rPr lang="de-DE" sz="6000" dirty="0">
              <a:latin typeface="Conduit ITC Pro" panose="02000506040000020004" pitchFamily="2" charset="0"/>
            </a:rPr>
            <a:t>FACHLICHE KOMPETENZEN:</a:t>
          </a:r>
        </a:p>
        <a:p>
          <a:r>
            <a:rPr lang="de-DE" sz="6000" dirty="0">
              <a:latin typeface="Conduit ITC Pro" panose="02000506040000020004" pitchFamily="2" charset="0"/>
            </a:rPr>
            <a:t>EXPERTISE, SPEZIALWISSEN, TECHNISCHE FÄHIGKEITEN</a:t>
          </a:r>
        </a:p>
      </dgm:t>
    </dgm:pt>
    <dgm:pt modelId="{84F12D37-BFBC-43AF-8482-00B97C5530F1}" type="parTrans" cxnId="{DB8A71B1-A6A0-4E04-BE57-2F3A14BCFA56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A4203F3A-E49C-4EE7-AD8F-50781B5E5ACC}" type="sibTrans" cxnId="{DB8A71B1-A6A0-4E04-BE57-2F3A14BCFA56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35E70923-59B4-4C09-A4E0-16DA64CD2BE5}">
      <dgm:prSet custT="1"/>
      <dgm:spPr/>
      <dgm:t>
        <a:bodyPr/>
        <a:lstStyle/>
        <a:p>
          <a:r>
            <a:rPr lang="de-DE" sz="6000" dirty="0">
              <a:latin typeface="Conduit ITC Pro" panose="02000506040000020004" pitchFamily="2" charset="0"/>
            </a:rPr>
            <a:t>SOFT SKILLS:</a:t>
          </a:r>
        </a:p>
        <a:p>
          <a:r>
            <a:rPr lang="de-DE" sz="6000" dirty="0">
              <a:latin typeface="Conduit ITC Pro" panose="02000506040000020004" pitchFamily="2" charset="0"/>
            </a:rPr>
            <a:t>KOMMUNIKATIONS-, TEAM-, KONFLIKTLÖSUNGSFÄHIGKEIT </a:t>
          </a:r>
        </a:p>
      </dgm:t>
    </dgm:pt>
    <dgm:pt modelId="{DDDC126C-ED98-408A-9B2F-84675DD3C742}" type="parTrans" cxnId="{D45FDBC4-E67B-4411-8D86-0AA10309046B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7507E130-6CB2-4E9C-8A1D-64F51E3CD8ED}" type="sibTrans" cxnId="{D45FDBC4-E67B-4411-8D86-0AA10309046B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7D6C6A68-83B4-483F-93F7-A0A20C5B9671}">
      <dgm:prSet custT="1"/>
      <dgm:spPr/>
      <dgm:t>
        <a:bodyPr/>
        <a:lstStyle/>
        <a:p>
          <a:r>
            <a:rPr lang="de-DE" sz="6000" dirty="0">
              <a:latin typeface="Conduit ITC Pro" panose="02000506040000020004" pitchFamily="2" charset="0"/>
            </a:rPr>
            <a:t>PERSÖNLICHE EIGENSCHAFTEN:</a:t>
          </a:r>
        </a:p>
        <a:p>
          <a:r>
            <a:rPr lang="de-DE" sz="6000" dirty="0">
              <a:latin typeface="Conduit ITC Pro" panose="02000506040000020004" pitchFamily="2" charset="0"/>
            </a:rPr>
            <a:t>ZUVERLÄSSIGKEIT, ANPASSUNGSFÄHIGKEIT, EIGENINITIATIVE</a:t>
          </a:r>
        </a:p>
      </dgm:t>
    </dgm:pt>
    <dgm:pt modelId="{09EF4D9C-49AF-4D75-B4D9-17257F19F56E}" type="parTrans" cxnId="{3CAEC10C-D923-4F01-8FEE-37ED98045D0F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604016AC-46B6-40B0-8D6C-F303ABC0C238}" type="sibTrans" cxnId="{3CAEC10C-D923-4F01-8FEE-37ED98045D0F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67AC1216-4D96-4CF3-BE49-6C7222660487}">
      <dgm:prSet custT="1"/>
      <dgm:spPr/>
      <dgm:t>
        <a:bodyPr/>
        <a:lstStyle/>
        <a:p>
          <a:r>
            <a:rPr lang="de-DE" sz="6000" dirty="0">
              <a:latin typeface="Conduit ITC Pro" panose="02000506040000020004" pitchFamily="2" charset="0"/>
            </a:rPr>
            <a:t>SELBSTMANAGEMENT:</a:t>
          </a:r>
        </a:p>
        <a:p>
          <a:r>
            <a:rPr lang="de-DE" sz="6000" dirty="0">
              <a:latin typeface="Conduit ITC Pro" panose="02000506040000020004" pitchFamily="2" charset="0"/>
            </a:rPr>
            <a:t>ZEITMANAGEMENT, LERNBEREITSCHAFT, RESILIENZ</a:t>
          </a:r>
        </a:p>
      </dgm:t>
    </dgm:pt>
    <dgm:pt modelId="{0E5BB049-200C-462F-ADE2-4069FF5E3EFB}" type="parTrans" cxnId="{8CE94A21-CE01-448F-950A-6AED319D9322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C77BD7AA-B5A1-4B7F-86C2-F02EEF4ADEBC}" type="sibTrans" cxnId="{8CE94A21-CE01-448F-950A-6AED319D9322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2398F2AB-3D14-4AB7-9E3F-ACD26DDDE434}">
      <dgm:prSet custT="1"/>
      <dgm:spPr/>
      <dgm:t>
        <a:bodyPr/>
        <a:lstStyle/>
        <a:p>
          <a:r>
            <a:rPr lang="de-DE" sz="6000" dirty="0">
              <a:latin typeface="Conduit ITC Pro" panose="02000506040000020004" pitchFamily="2" charset="0"/>
            </a:rPr>
            <a:t>FÜHRUNGSSTÄRKEN:</a:t>
          </a:r>
        </a:p>
        <a:p>
          <a:r>
            <a:rPr lang="de-DE" sz="6000" dirty="0">
              <a:latin typeface="Conduit ITC Pro" panose="02000506040000020004" pitchFamily="2" charset="0"/>
            </a:rPr>
            <a:t>VISIONÄRES DENKEN, ENTSCHEIDUNGSFREUDE, MOTIVATION</a:t>
          </a:r>
        </a:p>
      </dgm:t>
    </dgm:pt>
    <dgm:pt modelId="{A6831470-134A-41A5-A572-CF58213D9433}" type="parTrans" cxnId="{A5D0D6DF-09FE-4046-A84B-ABFBC3088CEB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8E8A143F-C99E-40B1-B33D-5D4A05F991E5}" type="sibTrans" cxnId="{A5D0D6DF-09FE-4046-A84B-ABFBC3088CEB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00D7FC6E-410E-4033-8680-26FF75FBF2E6}" type="pres">
      <dgm:prSet presAssocID="{3A01667B-8BD8-4258-A99F-B239188F6E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6015D0-01A7-4611-9E6C-1B0FBFF80C4A}" type="pres">
      <dgm:prSet presAssocID="{81704B9E-FE5C-48EF-AC26-EB8A655CAD09}" presName="parentText" presStyleLbl="node1" presStyleIdx="0" presStyleCnt="5" custLinFactY="-2812" custLinFactNeighborX="-160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15C2FD27-F231-4BF7-8A24-EB10AA871812}" type="pres">
      <dgm:prSet presAssocID="{A4203F3A-E49C-4EE7-AD8F-50781B5E5ACC}" presName="spacer" presStyleCnt="0"/>
      <dgm:spPr/>
    </dgm:pt>
    <dgm:pt modelId="{97DA2F44-1857-4FAF-9BB9-1FC2DCACADFE}" type="pres">
      <dgm:prSet presAssocID="{35E70923-59B4-4C09-A4E0-16DA64CD2BE5}" presName="parentText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DFFBF75C-460E-421C-9547-D86825E2EF90}" type="pres">
      <dgm:prSet presAssocID="{7507E130-6CB2-4E9C-8A1D-64F51E3CD8ED}" presName="spacer" presStyleCnt="0"/>
      <dgm:spPr/>
    </dgm:pt>
    <dgm:pt modelId="{0A0D13AB-D39B-4839-B444-E1F813028C8F}" type="pres">
      <dgm:prSet presAssocID="{7D6C6A68-83B4-483F-93F7-A0A20C5B9671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798BFED0-86FE-47AF-B382-4DE41159751D}" type="pres">
      <dgm:prSet presAssocID="{604016AC-46B6-40B0-8D6C-F303ABC0C238}" presName="spacer" presStyleCnt="0"/>
      <dgm:spPr/>
    </dgm:pt>
    <dgm:pt modelId="{126FDBFD-7E22-4ECE-B24D-93B8635FF9ED}" type="pres">
      <dgm:prSet presAssocID="{67AC1216-4D96-4CF3-BE49-6C7222660487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9AECA0C2-7209-4FC8-BA45-8A4970611D24}" type="pres">
      <dgm:prSet presAssocID="{C77BD7AA-B5A1-4B7F-86C2-F02EEF4ADEBC}" presName="spacer" presStyleCnt="0"/>
      <dgm:spPr/>
    </dgm:pt>
    <dgm:pt modelId="{02BB12A6-5ABD-437A-88CE-B2EC71DEB09C}" type="pres">
      <dgm:prSet presAssocID="{2398F2AB-3D14-4AB7-9E3F-ACD26DDDE434}" presName="parentText" presStyleLbl="node1" presStyleIdx="4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</dgm:ptLst>
  <dgm:cxnLst>
    <dgm:cxn modelId="{1741B34C-4C12-449C-B93D-5FAD38779FD8}" type="presOf" srcId="{3A01667B-8BD8-4258-A99F-B239188F6E9E}" destId="{00D7FC6E-410E-4033-8680-26FF75FBF2E6}" srcOrd="0" destOrd="0" presId="urn:microsoft.com/office/officeart/2005/8/layout/vList2"/>
    <dgm:cxn modelId="{3CAEC10C-D923-4F01-8FEE-37ED98045D0F}" srcId="{3A01667B-8BD8-4258-A99F-B239188F6E9E}" destId="{7D6C6A68-83B4-483F-93F7-A0A20C5B9671}" srcOrd="2" destOrd="0" parTransId="{09EF4D9C-49AF-4D75-B4D9-17257F19F56E}" sibTransId="{604016AC-46B6-40B0-8D6C-F303ABC0C238}"/>
    <dgm:cxn modelId="{B214D772-477B-4F19-8F24-D6DC82C7AA53}" type="presOf" srcId="{2398F2AB-3D14-4AB7-9E3F-ACD26DDDE434}" destId="{02BB12A6-5ABD-437A-88CE-B2EC71DEB09C}" srcOrd="0" destOrd="0" presId="urn:microsoft.com/office/officeart/2005/8/layout/vList2"/>
    <dgm:cxn modelId="{686682BF-75CF-4B51-A6FF-CE390880FC1A}" type="presOf" srcId="{81704B9E-FE5C-48EF-AC26-EB8A655CAD09}" destId="{CE6015D0-01A7-4611-9E6C-1B0FBFF80C4A}" srcOrd="0" destOrd="0" presId="urn:microsoft.com/office/officeart/2005/8/layout/vList2"/>
    <dgm:cxn modelId="{DB36F8F9-F5C4-49F3-AD80-4205D3EF8E90}" type="presOf" srcId="{67AC1216-4D96-4CF3-BE49-6C7222660487}" destId="{126FDBFD-7E22-4ECE-B24D-93B8635FF9ED}" srcOrd="0" destOrd="0" presId="urn:microsoft.com/office/officeart/2005/8/layout/vList2"/>
    <dgm:cxn modelId="{5D0361B5-923E-4CFC-A2BF-63ECB0571CA4}" type="presOf" srcId="{35E70923-59B4-4C09-A4E0-16DA64CD2BE5}" destId="{97DA2F44-1857-4FAF-9BB9-1FC2DCACADFE}" srcOrd="0" destOrd="0" presId="urn:microsoft.com/office/officeart/2005/8/layout/vList2"/>
    <dgm:cxn modelId="{D45FDBC4-E67B-4411-8D86-0AA10309046B}" srcId="{3A01667B-8BD8-4258-A99F-B239188F6E9E}" destId="{35E70923-59B4-4C09-A4E0-16DA64CD2BE5}" srcOrd="1" destOrd="0" parTransId="{DDDC126C-ED98-408A-9B2F-84675DD3C742}" sibTransId="{7507E130-6CB2-4E9C-8A1D-64F51E3CD8ED}"/>
    <dgm:cxn modelId="{626567E8-501A-450C-B57A-9E99DBC92C94}" type="presOf" srcId="{7D6C6A68-83B4-483F-93F7-A0A20C5B9671}" destId="{0A0D13AB-D39B-4839-B444-E1F813028C8F}" srcOrd="0" destOrd="0" presId="urn:microsoft.com/office/officeart/2005/8/layout/vList2"/>
    <dgm:cxn modelId="{A5D0D6DF-09FE-4046-A84B-ABFBC3088CEB}" srcId="{3A01667B-8BD8-4258-A99F-B239188F6E9E}" destId="{2398F2AB-3D14-4AB7-9E3F-ACD26DDDE434}" srcOrd="4" destOrd="0" parTransId="{A6831470-134A-41A5-A572-CF58213D9433}" sibTransId="{8E8A143F-C99E-40B1-B33D-5D4A05F991E5}"/>
    <dgm:cxn modelId="{DB8A71B1-A6A0-4E04-BE57-2F3A14BCFA56}" srcId="{3A01667B-8BD8-4258-A99F-B239188F6E9E}" destId="{81704B9E-FE5C-48EF-AC26-EB8A655CAD09}" srcOrd="0" destOrd="0" parTransId="{84F12D37-BFBC-43AF-8482-00B97C5530F1}" sibTransId="{A4203F3A-E49C-4EE7-AD8F-50781B5E5ACC}"/>
    <dgm:cxn modelId="{8CE94A21-CE01-448F-950A-6AED319D9322}" srcId="{3A01667B-8BD8-4258-A99F-B239188F6E9E}" destId="{67AC1216-4D96-4CF3-BE49-6C7222660487}" srcOrd="3" destOrd="0" parTransId="{0E5BB049-200C-462F-ADE2-4069FF5E3EFB}" sibTransId="{C77BD7AA-B5A1-4B7F-86C2-F02EEF4ADEBC}"/>
    <dgm:cxn modelId="{EFECADBD-4774-43D3-A2BE-56CCA5612B44}" type="presParOf" srcId="{00D7FC6E-410E-4033-8680-26FF75FBF2E6}" destId="{CE6015D0-01A7-4611-9E6C-1B0FBFF80C4A}" srcOrd="0" destOrd="0" presId="urn:microsoft.com/office/officeart/2005/8/layout/vList2"/>
    <dgm:cxn modelId="{0EECDB9D-780F-4777-B201-A990AB04038D}" type="presParOf" srcId="{00D7FC6E-410E-4033-8680-26FF75FBF2E6}" destId="{15C2FD27-F231-4BF7-8A24-EB10AA871812}" srcOrd="1" destOrd="0" presId="urn:microsoft.com/office/officeart/2005/8/layout/vList2"/>
    <dgm:cxn modelId="{013DB4E9-D1BE-4021-ABE8-63F67BDE1BC6}" type="presParOf" srcId="{00D7FC6E-410E-4033-8680-26FF75FBF2E6}" destId="{97DA2F44-1857-4FAF-9BB9-1FC2DCACADFE}" srcOrd="2" destOrd="0" presId="urn:microsoft.com/office/officeart/2005/8/layout/vList2"/>
    <dgm:cxn modelId="{14B2C82E-F861-49C3-9649-54D77060219C}" type="presParOf" srcId="{00D7FC6E-410E-4033-8680-26FF75FBF2E6}" destId="{DFFBF75C-460E-421C-9547-D86825E2EF90}" srcOrd="3" destOrd="0" presId="urn:microsoft.com/office/officeart/2005/8/layout/vList2"/>
    <dgm:cxn modelId="{26E864EC-E4EE-45B5-BB86-771B5B57C322}" type="presParOf" srcId="{00D7FC6E-410E-4033-8680-26FF75FBF2E6}" destId="{0A0D13AB-D39B-4839-B444-E1F813028C8F}" srcOrd="4" destOrd="0" presId="urn:microsoft.com/office/officeart/2005/8/layout/vList2"/>
    <dgm:cxn modelId="{ABA235DA-F9C6-4EA2-B0CE-266250B74429}" type="presParOf" srcId="{00D7FC6E-410E-4033-8680-26FF75FBF2E6}" destId="{798BFED0-86FE-47AF-B382-4DE41159751D}" srcOrd="5" destOrd="0" presId="urn:microsoft.com/office/officeart/2005/8/layout/vList2"/>
    <dgm:cxn modelId="{BDF889A6-86D6-40D8-9927-D2154B3B705A}" type="presParOf" srcId="{00D7FC6E-410E-4033-8680-26FF75FBF2E6}" destId="{126FDBFD-7E22-4ECE-B24D-93B8635FF9ED}" srcOrd="6" destOrd="0" presId="urn:microsoft.com/office/officeart/2005/8/layout/vList2"/>
    <dgm:cxn modelId="{DC1621D4-D024-4631-9BFF-6E7A23F73902}" type="presParOf" srcId="{00D7FC6E-410E-4033-8680-26FF75FBF2E6}" destId="{9AECA0C2-7209-4FC8-BA45-8A4970611D24}" srcOrd="7" destOrd="0" presId="urn:microsoft.com/office/officeart/2005/8/layout/vList2"/>
    <dgm:cxn modelId="{3428563B-C7CA-4EB4-915F-536026406545}" type="presParOf" srcId="{00D7FC6E-410E-4033-8680-26FF75FBF2E6}" destId="{02BB12A6-5ABD-437A-88CE-B2EC71DEB0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1667B-8BD8-4258-A99F-B239188F6E9E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81704B9E-FE5C-48EF-AC26-EB8A655CAD09}">
      <dgm:prSet phldrT="[Text]" custT="1"/>
      <dgm:spPr/>
      <dgm:t>
        <a:bodyPr/>
        <a:lstStyle/>
        <a:p>
          <a:r>
            <a:rPr lang="de-DE" sz="6000" dirty="0">
              <a:latin typeface="Conduit ITC Pro" panose="02000506040000020004" pitchFamily="2" charset="0"/>
            </a:rPr>
            <a:t>GEMEINSAME WERTE UND VISIONEN:</a:t>
          </a:r>
        </a:p>
        <a:p>
          <a:r>
            <a:rPr lang="de-DE" sz="6000" dirty="0">
              <a:latin typeface="Conduit ITC Pro" panose="02000506040000020004" pitchFamily="2" charset="0"/>
            </a:rPr>
            <a:t>KLARE ZIELE, VERSTÄNDNIS: MISSION, VISION, TEAMKULTUR</a:t>
          </a:r>
        </a:p>
      </dgm:t>
    </dgm:pt>
    <dgm:pt modelId="{84F12D37-BFBC-43AF-8482-00B97C5530F1}" type="parTrans" cxnId="{DB8A71B1-A6A0-4E04-BE57-2F3A14BCFA56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A4203F3A-E49C-4EE7-AD8F-50781B5E5ACC}" type="sibTrans" cxnId="{DB8A71B1-A6A0-4E04-BE57-2F3A14BCFA56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35E70923-59B4-4C09-A4E0-16DA64CD2BE5}">
      <dgm:prSet custT="1"/>
      <dgm:spPr/>
      <dgm:t>
        <a:bodyPr/>
        <a:lstStyle/>
        <a:p>
          <a:r>
            <a:rPr lang="de-DE" sz="6000" dirty="0">
              <a:latin typeface="Conduit ITC Pro" panose="02000506040000020004" pitchFamily="2" charset="0"/>
            </a:rPr>
            <a:t>KOOPERATIVE KOMMUNIKATION:</a:t>
          </a:r>
        </a:p>
        <a:p>
          <a:r>
            <a:rPr lang="de-DE" sz="6000" dirty="0">
              <a:latin typeface="Conduit ITC Pro" panose="02000506040000020004" pitchFamily="2" charset="0"/>
            </a:rPr>
            <a:t>OFFENER INFORMATIONSFLUSS, KONSTRUKTIVES FEEDBACK</a:t>
          </a:r>
        </a:p>
      </dgm:t>
    </dgm:pt>
    <dgm:pt modelId="{DDDC126C-ED98-408A-9B2F-84675DD3C742}" type="parTrans" cxnId="{D45FDBC4-E67B-4411-8D86-0AA10309046B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7507E130-6CB2-4E9C-8A1D-64F51E3CD8ED}" type="sibTrans" cxnId="{D45FDBC4-E67B-4411-8D86-0AA10309046B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7D6C6A68-83B4-483F-93F7-A0A20C5B9671}">
      <dgm:prSet custT="1"/>
      <dgm:spPr/>
      <dgm:t>
        <a:bodyPr/>
        <a:lstStyle/>
        <a:p>
          <a:r>
            <a:rPr lang="de-DE" sz="6000" dirty="0">
              <a:latin typeface="Conduit ITC Pro" panose="02000506040000020004" pitchFamily="2" charset="0"/>
            </a:rPr>
            <a:t>DIVERSITÄT DER PERSPEKTIVEN:</a:t>
          </a:r>
        </a:p>
        <a:p>
          <a:r>
            <a:rPr lang="de-DE" sz="6000" dirty="0">
              <a:latin typeface="Conduit ITC Pro" panose="02000506040000020004" pitchFamily="2" charset="0"/>
            </a:rPr>
            <a:t>KOMPETENZ, SICHTWEISE, KREATIVE PROBLEMLÖSUNGEN</a:t>
          </a:r>
        </a:p>
      </dgm:t>
    </dgm:pt>
    <dgm:pt modelId="{09EF4D9C-49AF-4D75-B4D9-17257F19F56E}" type="parTrans" cxnId="{3CAEC10C-D923-4F01-8FEE-37ED98045D0F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604016AC-46B6-40B0-8D6C-F303ABC0C238}" type="sibTrans" cxnId="{3CAEC10C-D923-4F01-8FEE-37ED98045D0F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67AC1216-4D96-4CF3-BE49-6C7222660487}">
      <dgm:prSet custT="1"/>
      <dgm:spPr/>
      <dgm:t>
        <a:bodyPr/>
        <a:lstStyle/>
        <a:p>
          <a:r>
            <a:rPr lang="de-DE" sz="6000" dirty="0">
              <a:latin typeface="Conduit ITC Pro" panose="02000506040000020004" pitchFamily="2" charset="0"/>
            </a:rPr>
            <a:t>ROLLENVERTEILUNG UND VERANTWORTUNG:</a:t>
          </a:r>
        </a:p>
        <a:p>
          <a:r>
            <a:rPr lang="de-DE" sz="6000" dirty="0">
              <a:latin typeface="Conduit ITC Pro" panose="02000506040000020004" pitchFamily="2" charset="0"/>
            </a:rPr>
            <a:t>KLARE ROLLEN, AUFGABEN, INDIVIDUELLE STÄRKEN NUTZEN </a:t>
          </a:r>
        </a:p>
      </dgm:t>
    </dgm:pt>
    <dgm:pt modelId="{0E5BB049-200C-462F-ADE2-4069FF5E3EFB}" type="parTrans" cxnId="{8CE94A21-CE01-448F-950A-6AED319D9322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C77BD7AA-B5A1-4B7F-86C2-F02EEF4ADEBC}" type="sibTrans" cxnId="{8CE94A21-CE01-448F-950A-6AED319D9322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2398F2AB-3D14-4AB7-9E3F-ACD26DDDE434}">
      <dgm:prSet custT="1"/>
      <dgm:spPr/>
      <dgm:t>
        <a:bodyPr/>
        <a:lstStyle/>
        <a:p>
          <a:r>
            <a:rPr lang="de-DE" sz="6000" dirty="0">
              <a:latin typeface="Conduit ITC Pro" panose="02000506040000020004" pitchFamily="2" charset="0"/>
            </a:rPr>
            <a:t>TEAMDYNAMIK UND ZUSAMMENHALT:</a:t>
          </a:r>
        </a:p>
        <a:p>
          <a:r>
            <a:rPr lang="de-DE" sz="6000" dirty="0">
              <a:latin typeface="Conduit ITC Pro" panose="02000506040000020004" pitchFamily="2" charset="0"/>
            </a:rPr>
            <a:t>VERTRAUEN, UNTERSTÜTZUNG, HERAUSFORDERUNGEN MEISTERN</a:t>
          </a:r>
        </a:p>
      </dgm:t>
    </dgm:pt>
    <dgm:pt modelId="{A6831470-134A-41A5-A572-CF58213D9433}" type="parTrans" cxnId="{A5D0D6DF-09FE-4046-A84B-ABFBC3088CEB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8E8A143F-C99E-40B1-B33D-5D4A05F991E5}" type="sibTrans" cxnId="{A5D0D6DF-09FE-4046-A84B-ABFBC3088CEB}">
      <dgm:prSet/>
      <dgm:spPr/>
      <dgm:t>
        <a:bodyPr/>
        <a:lstStyle/>
        <a:p>
          <a:endParaRPr lang="de-DE" sz="6000">
            <a:latin typeface="Conduit ITC Pro" panose="02000506040000020004" pitchFamily="2" charset="0"/>
          </a:endParaRPr>
        </a:p>
      </dgm:t>
    </dgm:pt>
    <dgm:pt modelId="{5FA4B762-E31A-461A-BAD5-4CE04FA18FDA}">
      <dgm:prSet custT="1"/>
      <dgm:spPr/>
      <dgm:t>
        <a:bodyPr/>
        <a:lstStyle/>
        <a:p>
          <a:r>
            <a:rPr lang="de-DE" sz="6000" dirty="0">
              <a:solidFill>
                <a:schemeClr val="bg1"/>
              </a:solidFill>
              <a:latin typeface="Conduit ITC Pro" panose="02000506040000020004" pitchFamily="2" charset="0"/>
            </a:rPr>
            <a:t>FLEXIBILITÄT UND </a:t>
          </a:r>
          <a:r>
            <a:rPr lang="de-DE" sz="6000" dirty="0">
              <a:latin typeface="Conduit ITC Pro" panose="02000506040000020004" pitchFamily="2" charset="0"/>
            </a:rPr>
            <a:t>ANPASSUNGSFÄHIGKEIT:</a:t>
          </a:r>
        </a:p>
        <a:p>
          <a:r>
            <a:rPr lang="de-DE" sz="6000" dirty="0">
              <a:solidFill>
                <a:schemeClr val="bg1"/>
              </a:solidFill>
              <a:latin typeface="Conduit ITC Pro" panose="02000506040000020004" pitchFamily="2" charset="0"/>
            </a:rPr>
            <a:t>SCHNELLE REAKTIONEN: VERÄNDERUNG, METHODEN, TECHNIK</a:t>
          </a:r>
        </a:p>
      </dgm:t>
    </dgm:pt>
    <dgm:pt modelId="{D0632B6A-A90F-4D48-82C2-E208A560CFE7}" type="parTrans" cxnId="{E32B4E31-3646-4D01-B85B-2858ADEB0469}">
      <dgm:prSet/>
      <dgm:spPr/>
      <dgm:t>
        <a:bodyPr/>
        <a:lstStyle/>
        <a:p>
          <a:endParaRPr lang="de-DE"/>
        </a:p>
      </dgm:t>
    </dgm:pt>
    <dgm:pt modelId="{C682199A-2253-4B1D-86DB-9F6B2697DBF0}" type="sibTrans" cxnId="{E32B4E31-3646-4D01-B85B-2858ADEB0469}">
      <dgm:prSet/>
      <dgm:spPr/>
      <dgm:t>
        <a:bodyPr/>
        <a:lstStyle/>
        <a:p>
          <a:endParaRPr lang="de-DE"/>
        </a:p>
      </dgm:t>
    </dgm:pt>
    <dgm:pt modelId="{6070C692-02B2-4096-8F1B-EA26865A6B55}">
      <dgm:prSet custT="1"/>
      <dgm:spPr/>
      <dgm:t>
        <a:bodyPr/>
        <a:lstStyle/>
        <a:p>
          <a:r>
            <a:rPr lang="de-DE" sz="6000" dirty="0">
              <a:solidFill>
                <a:schemeClr val="bg1"/>
              </a:solidFill>
              <a:latin typeface="Conduit ITC Pro" panose="02000506040000020004" pitchFamily="2" charset="0"/>
            </a:rPr>
            <a:t>LERNKULTUR IM TEAM:</a:t>
          </a:r>
        </a:p>
        <a:p>
          <a:r>
            <a:rPr lang="de-DE" sz="6000" dirty="0">
              <a:solidFill>
                <a:schemeClr val="bg1"/>
              </a:solidFill>
              <a:latin typeface="Conduit ITC Pro" panose="02000506040000020004" pitchFamily="2" charset="0"/>
            </a:rPr>
            <a:t>GEMEINSAMES LERNEN, WISSENSAUSTAUSCH, REFLEXION</a:t>
          </a:r>
        </a:p>
      </dgm:t>
    </dgm:pt>
    <dgm:pt modelId="{1191BF21-A993-4F01-AFD3-DFEF4EE14DDD}" type="parTrans" cxnId="{0C6355BA-6C23-4EC8-B23E-242E8A6EFE14}">
      <dgm:prSet/>
      <dgm:spPr/>
      <dgm:t>
        <a:bodyPr/>
        <a:lstStyle/>
        <a:p>
          <a:endParaRPr lang="de-DE"/>
        </a:p>
      </dgm:t>
    </dgm:pt>
    <dgm:pt modelId="{F814BD6E-D7DA-40C9-BB69-2111D1B9C309}" type="sibTrans" cxnId="{0C6355BA-6C23-4EC8-B23E-242E8A6EFE14}">
      <dgm:prSet/>
      <dgm:spPr/>
      <dgm:t>
        <a:bodyPr/>
        <a:lstStyle/>
        <a:p>
          <a:endParaRPr lang="de-DE"/>
        </a:p>
      </dgm:t>
    </dgm:pt>
    <dgm:pt modelId="{00D7FC6E-410E-4033-8680-26FF75FBF2E6}" type="pres">
      <dgm:prSet presAssocID="{3A01667B-8BD8-4258-A99F-B239188F6E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6015D0-01A7-4611-9E6C-1B0FBFF80C4A}" type="pres">
      <dgm:prSet presAssocID="{81704B9E-FE5C-48EF-AC26-EB8A655CAD09}" presName="parentText" presStyleLbl="node1" presStyleIdx="0" presStyleCnt="7" custLinFactY="-2812" custLinFactNeighborX="-20342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15C2FD27-F231-4BF7-8A24-EB10AA871812}" type="pres">
      <dgm:prSet presAssocID="{A4203F3A-E49C-4EE7-AD8F-50781B5E5ACC}" presName="spacer" presStyleCnt="0"/>
      <dgm:spPr/>
    </dgm:pt>
    <dgm:pt modelId="{97DA2F44-1857-4FAF-9BB9-1FC2DCACADFE}" type="pres">
      <dgm:prSet presAssocID="{35E70923-59B4-4C09-A4E0-16DA64CD2BE5}" presName="parentText" presStyleLbl="node1" presStyleIdx="1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DFFBF75C-460E-421C-9547-D86825E2EF90}" type="pres">
      <dgm:prSet presAssocID="{7507E130-6CB2-4E9C-8A1D-64F51E3CD8ED}" presName="spacer" presStyleCnt="0"/>
      <dgm:spPr/>
    </dgm:pt>
    <dgm:pt modelId="{0A0D13AB-D39B-4839-B444-E1F813028C8F}" type="pres">
      <dgm:prSet presAssocID="{7D6C6A68-83B4-483F-93F7-A0A20C5B9671}" presName="parentText" presStyleLbl="node1" presStyleIdx="2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798BFED0-86FE-47AF-B382-4DE41159751D}" type="pres">
      <dgm:prSet presAssocID="{604016AC-46B6-40B0-8D6C-F303ABC0C238}" presName="spacer" presStyleCnt="0"/>
      <dgm:spPr/>
    </dgm:pt>
    <dgm:pt modelId="{126FDBFD-7E22-4ECE-B24D-93B8635FF9ED}" type="pres">
      <dgm:prSet presAssocID="{67AC1216-4D96-4CF3-BE49-6C7222660487}" presName="parentText" presStyleLbl="node1" presStyleIdx="3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9AECA0C2-7209-4FC8-BA45-8A4970611D24}" type="pres">
      <dgm:prSet presAssocID="{C77BD7AA-B5A1-4B7F-86C2-F02EEF4ADEBC}" presName="spacer" presStyleCnt="0"/>
      <dgm:spPr/>
    </dgm:pt>
    <dgm:pt modelId="{02BB12A6-5ABD-437A-88CE-B2EC71DEB09C}" type="pres">
      <dgm:prSet presAssocID="{2398F2AB-3D14-4AB7-9E3F-ACD26DDDE434}" presName="parentText" presStyleLbl="node1" presStyleIdx="4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DDA03180-85AF-4AC5-AE77-8A734504900B}" type="pres">
      <dgm:prSet presAssocID="{8E8A143F-C99E-40B1-B33D-5D4A05F991E5}" presName="spacer" presStyleCnt="0"/>
      <dgm:spPr/>
    </dgm:pt>
    <dgm:pt modelId="{5901B5AB-BDB1-4B90-8EC4-97F9A82992B0}" type="pres">
      <dgm:prSet presAssocID="{5FA4B762-E31A-461A-BAD5-4CE04FA18FDA}" presName="parentText" presStyleLbl="node1" presStyleIdx="5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BABCA241-D52C-40A5-9F92-562582C1990B}" type="pres">
      <dgm:prSet presAssocID="{C682199A-2253-4B1D-86DB-9F6B2697DBF0}" presName="spacer" presStyleCnt="0"/>
      <dgm:spPr/>
    </dgm:pt>
    <dgm:pt modelId="{F4C66D98-3412-4AFC-A6E9-C60F28DA9463}" type="pres">
      <dgm:prSet presAssocID="{6070C692-02B2-4096-8F1B-EA26865A6B55}" presName="parentText" presStyleLbl="node1" presStyleIdx="6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</dgm:ptLst>
  <dgm:cxnLst>
    <dgm:cxn modelId="{1741B34C-4C12-449C-B93D-5FAD38779FD8}" type="presOf" srcId="{3A01667B-8BD8-4258-A99F-B239188F6E9E}" destId="{00D7FC6E-410E-4033-8680-26FF75FBF2E6}" srcOrd="0" destOrd="0" presId="urn:microsoft.com/office/officeart/2005/8/layout/vList2"/>
    <dgm:cxn modelId="{E32B4E31-3646-4D01-B85B-2858ADEB0469}" srcId="{3A01667B-8BD8-4258-A99F-B239188F6E9E}" destId="{5FA4B762-E31A-461A-BAD5-4CE04FA18FDA}" srcOrd="5" destOrd="0" parTransId="{D0632B6A-A90F-4D48-82C2-E208A560CFE7}" sibTransId="{C682199A-2253-4B1D-86DB-9F6B2697DBF0}"/>
    <dgm:cxn modelId="{3CAEC10C-D923-4F01-8FEE-37ED98045D0F}" srcId="{3A01667B-8BD8-4258-A99F-B239188F6E9E}" destId="{7D6C6A68-83B4-483F-93F7-A0A20C5B9671}" srcOrd="2" destOrd="0" parTransId="{09EF4D9C-49AF-4D75-B4D9-17257F19F56E}" sibTransId="{604016AC-46B6-40B0-8D6C-F303ABC0C238}"/>
    <dgm:cxn modelId="{0C6355BA-6C23-4EC8-B23E-242E8A6EFE14}" srcId="{3A01667B-8BD8-4258-A99F-B239188F6E9E}" destId="{6070C692-02B2-4096-8F1B-EA26865A6B55}" srcOrd="6" destOrd="0" parTransId="{1191BF21-A993-4F01-AFD3-DFEF4EE14DDD}" sibTransId="{F814BD6E-D7DA-40C9-BB69-2111D1B9C309}"/>
    <dgm:cxn modelId="{4756C49F-C8D9-48CF-BD43-6F00E6D1676E}" type="presOf" srcId="{6070C692-02B2-4096-8F1B-EA26865A6B55}" destId="{F4C66D98-3412-4AFC-A6E9-C60F28DA9463}" srcOrd="0" destOrd="0" presId="urn:microsoft.com/office/officeart/2005/8/layout/vList2"/>
    <dgm:cxn modelId="{B214D772-477B-4F19-8F24-D6DC82C7AA53}" type="presOf" srcId="{2398F2AB-3D14-4AB7-9E3F-ACD26DDDE434}" destId="{02BB12A6-5ABD-437A-88CE-B2EC71DEB09C}" srcOrd="0" destOrd="0" presId="urn:microsoft.com/office/officeart/2005/8/layout/vList2"/>
    <dgm:cxn modelId="{686682BF-75CF-4B51-A6FF-CE390880FC1A}" type="presOf" srcId="{81704B9E-FE5C-48EF-AC26-EB8A655CAD09}" destId="{CE6015D0-01A7-4611-9E6C-1B0FBFF80C4A}" srcOrd="0" destOrd="0" presId="urn:microsoft.com/office/officeart/2005/8/layout/vList2"/>
    <dgm:cxn modelId="{DB36F8F9-F5C4-49F3-AD80-4205D3EF8E90}" type="presOf" srcId="{67AC1216-4D96-4CF3-BE49-6C7222660487}" destId="{126FDBFD-7E22-4ECE-B24D-93B8635FF9ED}" srcOrd="0" destOrd="0" presId="urn:microsoft.com/office/officeart/2005/8/layout/vList2"/>
    <dgm:cxn modelId="{0A678358-CDDB-4066-BFA5-83C589A022E1}" type="presOf" srcId="{5FA4B762-E31A-461A-BAD5-4CE04FA18FDA}" destId="{5901B5AB-BDB1-4B90-8EC4-97F9A82992B0}" srcOrd="0" destOrd="0" presId="urn:microsoft.com/office/officeart/2005/8/layout/vList2"/>
    <dgm:cxn modelId="{5D0361B5-923E-4CFC-A2BF-63ECB0571CA4}" type="presOf" srcId="{35E70923-59B4-4C09-A4E0-16DA64CD2BE5}" destId="{97DA2F44-1857-4FAF-9BB9-1FC2DCACADFE}" srcOrd="0" destOrd="0" presId="urn:microsoft.com/office/officeart/2005/8/layout/vList2"/>
    <dgm:cxn modelId="{D45FDBC4-E67B-4411-8D86-0AA10309046B}" srcId="{3A01667B-8BD8-4258-A99F-B239188F6E9E}" destId="{35E70923-59B4-4C09-A4E0-16DA64CD2BE5}" srcOrd="1" destOrd="0" parTransId="{DDDC126C-ED98-408A-9B2F-84675DD3C742}" sibTransId="{7507E130-6CB2-4E9C-8A1D-64F51E3CD8ED}"/>
    <dgm:cxn modelId="{626567E8-501A-450C-B57A-9E99DBC92C94}" type="presOf" srcId="{7D6C6A68-83B4-483F-93F7-A0A20C5B9671}" destId="{0A0D13AB-D39B-4839-B444-E1F813028C8F}" srcOrd="0" destOrd="0" presId="urn:microsoft.com/office/officeart/2005/8/layout/vList2"/>
    <dgm:cxn modelId="{A5D0D6DF-09FE-4046-A84B-ABFBC3088CEB}" srcId="{3A01667B-8BD8-4258-A99F-B239188F6E9E}" destId="{2398F2AB-3D14-4AB7-9E3F-ACD26DDDE434}" srcOrd="4" destOrd="0" parTransId="{A6831470-134A-41A5-A572-CF58213D9433}" sibTransId="{8E8A143F-C99E-40B1-B33D-5D4A05F991E5}"/>
    <dgm:cxn modelId="{DB8A71B1-A6A0-4E04-BE57-2F3A14BCFA56}" srcId="{3A01667B-8BD8-4258-A99F-B239188F6E9E}" destId="{81704B9E-FE5C-48EF-AC26-EB8A655CAD09}" srcOrd="0" destOrd="0" parTransId="{84F12D37-BFBC-43AF-8482-00B97C5530F1}" sibTransId="{A4203F3A-E49C-4EE7-AD8F-50781B5E5ACC}"/>
    <dgm:cxn modelId="{8CE94A21-CE01-448F-950A-6AED319D9322}" srcId="{3A01667B-8BD8-4258-A99F-B239188F6E9E}" destId="{67AC1216-4D96-4CF3-BE49-6C7222660487}" srcOrd="3" destOrd="0" parTransId="{0E5BB049-200C-462F-ADE2-4069FF5E3EFB}" sibTransId="{C77BD7AA-B5A1-4B7F-86C2-F02EEF4ADEBC}"/>
    <dgm:cxn modelId="{EFECADBD-4774-43D3-A2BE-56CCA5612B44}" type="presParOf" srcId="{00D7FC6E-410E-4033-8680-26FF75FBF2E6}" destId="{CE6015D0-01A7-4611-9E6C-1B0FBFF80C4A}" srcOrd="0" destOrd="0" presId="urn:microsoft.com/office/officeart/2005/8/layout/vList2"/>
    <dgm:cxn modelId="{0EECDB9D-780F-4777-B201-A990AB04038D}" type="presParOf" srcId="{00D7FC6E-410E-4033-8680-26FF75FBF2E6}" destId="{15C2FD27-F231-4BF7-8A24-EB10AA871812}" srcOrd="1" destOrd="0" presId="urn:microsoft.com/office/officeart/2005/8/layout/vList2"/>
    <dgm:cxn modelId="{013DB4E9-D1BE-4021-ABE8-63F67BDE1BC6}" type="presParOf" srcId="{00D7FC6E-410E-4033-8680-26FF75FBF2E6}" destId="{97DA2F44-1857-4FAF-9BB9-1FC2DCACADFE}" srcOrd="2" destOrd="0" presId="urn:microsoft.com/office/officeart/2005/8/layout/vList2"/>
    <dgm:cxn modelId="{14B2C82E-F861-49C3-9649-54D77060219C}" type="presParOf" srcId="{00D7FC6E-410E-4033-8680-26FF75FBF2E6}" destId="{DFFBF75C-460E-421C-9547-D86825E2EF90}" srcOrd="3" destOrd="0" presId="urn:microsoft.com/office/officeart/2005/8/layout/vList2"/>
    <dgm:cxn modelId="{26E864EC-E4EE-45B5-BB86-771B5B57C322}" type="presParOf" srcId="{00D7FC6E-410E-4033-8680-26FF75FBF2E6}" destId="{0A0D13AB-D39B-4839-B444-E1F813028C8F}" srcOrd="4" destOrd="0" presId="urn:microsoft.com/office/officeart/2005/8/layout/vList2"/>
    <dgm:cxn modelId="{ABA235DA-F9C6-4EA2-B0CE-266250B74429}" type="presParOf" srcId="{00D7FC6E-410E-4033-8680-26FF75FBF2E6}" destId="{798BFED0-86FE-47AF-B382-4DE41159751D}" srcOrd="5" destOrd="0" presId="urn:microsoft.com/office/officeart/2005/8/layout/vList2"/>
    <dgm:cxn modelId="{BDF889A6-86D6-40D8-9927-D2154B3B705A}" type="presParOf" srcId="{00D7FC6E-410E-4033-8680-26FF75FBF2E6}" destId="{126FDBFD-7E22-4ECE-B24D-93B8635FF9ED}" srcOrd="6" destOrd="0" presId="urn:microsoft.com/office/officeart/2005/8/layout/vList2"/>
    <dgm:cxn modelId="{DC1621D4-D024-4631-9BFF-6E7A23F73902}" type="presParOf" srcId="{00D7FC6E-410E-4033-8680-26FF75FBF2E6}" destId="{9AECA0C2-7209-4FC8-BA45-8A4970611D24}" srcOrd="7" destOrd="0" presId="urn:microsoft.com/office/officeart/2005/8/layout/vList2"/>
    <dgm:cxn modelId="{3428563B-C7CA-4EB4-915F-536026406545}" type="presParOf" srcId="{00D7FC6E-410E-4033-8680-26FF75FBF2E6}" destId="{02BB12A6-5ABD-437A-88CE-B2EC71DEB09C}" srcOrd="8" destOrd="0" presId="urn:microsoft.com/office/officeart/2005/8/layout/vList2"/>
    <dgm:cxn modelId="{BE6201DD-44D6-4CC4-BECE-F052587B89C9}" type="presParOf" srcId="{00D7FC6E-410E-4033-8680-26FF75FBF2E6}" destId="{DDA03180-85AF-4AC5-AE77-8A734504900B}" srcOrd="9" destOrd="0" presId="urn:microsoft.com/office/officeart/2005/8/layout/vList2"/>
    <dgm:cxn modelId="{43BBD951-5277-462C-A2DC-F01E124DAE5D}" type="presParOf" srcId="{00D7FC6E-410E-4033-8680-26FF75FBF2E6}" destId="{5901B5AB-BDB1-4B90-8EC4-97F9A82992B0}" srcOrd="10" destOrd="0" presId="urn:microsoft.com/office/officeart/2005/8/layout/vList2"/>
    <dgm:cxn modelId="{AFE27B9D-A25D-4869-A2A9-7B83B9C153F2}" type="presParOf" srcId="{00D7FC6E-410E-4033-8680-26FF75FBF2E6}" destId="{BABCA241-D52C-40A5-9F92-562582C1990B}" srcOrd="11" destOrd="0" presId="urn:microsoft.com/office/officeart/2005/8/layout/vList2"/>
    <dgm:cxn modelId="{FE91B180-262E-441C-8A4D-35A68B9211DA}" type="presParOf" srcId="{00D7FC6E-410E-4033-8680-26FF75FBF2E6}" destId="{F4C66D98-3412-4AFC-A6E9-C60F28DA946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D2FA7B-4198-4A17-9223-68F1C190F36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C71688-91F1-47EF-B970-162A499387DA}">
      <dgm:prSet phldrT="[Text]" custT="1"/>
      <dgm:spPr>
        <a:solidFill>
          <a:srgbClr val="FF5D5D"/>
        </a:solidFill>
      </dgm:spPr>
      <dgm:t>
        <a:bodyPr/>
        <a:lstStyle/>
        <a:p>
          <a:r>
            <a:rPr lang="de-DE" sz="6000" b="1" dirty="0">
              <a:solidFill>
                <a:schemeClr val="tx1"/>
              </a:solidFill>
              <a:latin typeface="Conduit ITC Pro" panose="02000506040000020004" pitchFamily="2" charset="0"/>
            </a:rPr>
            <a:t>VORTEILE TEAM CANVAS</a:t>
          </a:r>
        </a:p>
      </dgm:t>
    </dgm:pt>
    <dgm:pt modelId="{245049A2-CF41-484D-A249-FF377A012CD2}" type="parTrans" cxnId="{82851267-89AF-4BC1-BD62-4E7C16A3D70C}">
      <dgm:prSet/>
      <dgm:spPr/>
      <dgm:t>
        <a:bodyPr/>
        <a:lstStyle/>
        <a:p>
          <a:endParaRPr lang="de-DE" sz="3500">
            <a:solidFill>
              <a:schemeClr val="tx1"/>
            </a:solidFill>
            <a:latin typeface="Conduit ITC Pro" panose="02000506040000020004" pitchFamily="2" charset="0"/>
          </a:endParaRPr>
        </a:p>
      </dgm:t>
    </dgm:pt>
    <dgm:pt modelId="{5807D448-6EB8-49F0-85CC-5149647A03AC}" type="sibTrans" cxnId="{82851267-89AF-4BC1-BD62-4E7C16A3D70C}">
      <dgm:prSet/>
      <dgm:spPr/>
      <dgm:t>
        <a:bodyPr/>
        <a:lstStyle/>
        <a:p>
          <a:endParaRPr lang="de-DE" sz="3500">
            <a:solidFill>
              <a:schemeClr val="tx1"/>
            </a:solidFill>
            <a:latin typeface="Conduit ITC Pro" panose="02000506040000020004" pitchFamily="2" charset="0"/>
          </a:endParaRPr>
        </a:p>
      </dgm:t>
    </dgm:pt>
    <dgm:pt modelId="{CAF9BBCF-F051-4166-AE98-4D2C07B769D8}">
      <dgm:prSet phldrT="[Text]" custT="1"/>
      <dgm:spPr>
        <a:solidFill>
          <a:schemeClr val="bg1"/>
        </a:solidFill>
      </dgm:spPr>
      <dgm:t>
        <a:bodyPr/>
        <a:lstStyle/>
        <a:p>
          <a:r>
            <a:rPr lang="de-DE" sz="5000" b="0" dirty="0">
              <a:solidFill>
                <a:schemeClr val="tx1"/>
              </a:solidFill>
              <a:latin typeface="Conduit ITC Pro" panose="02000506040000020004" pitchFamily="2" charset="0"/>
            </a:rPr>
            <a:t>TRANSPARENZ + KLARHEIT: ZIELE, ROLLEN</a:t>
          </a:r>
        </a:p>
      </dgm:t>
    </dgm:pt>
    <dgm:pt modelId="{C4F83D2D-4C8A-4D8F-AFED-F4BCAFEDB8A0}" type="sibTrans" cxnId="{F250C740-7E5A-41E0-A8DA-6133EC889820}">
      <dgm:prSet/>
      <dgm:spPr/>
      <dgm:t>
        <a:bodyPr/>
        <a:lstStyle/>
        <a:p>
          <a:endParaRPr lang="de-DE" sz="3500">
            <a:solidFill>
              <a:schemeClr val="tx1"/>
            </a:solidFill>
            <a:latin typeface="Conduit ITC Pro" panose="02000506040000020004" pitchFamily="2" charset="0"/>
          </a:endParaRPr>
        </a:p>
      </dgm:t>
    </dgm:pt>
    <dgm:pt modelId="{3960A98A-C6E0-4D9A-A100-8EDE9F8A6510}" type="parTrans" cxnId="{F250C740-7E5A-41E0-A8DA-6133EC889820}">
      <dgm:prSet custT="1"/>
      <dgm:spPr/>
      <dgm:t>
        <a:bodyPr/>
        <a:lstStyle/>
        <a:p>
          <a:endParaRPr lang="de-DE" sz="3500">
            <a:solidFill>
              <a:schemeClr val="tx1"/>
            </a:solidFill>
            <a:latin typeface="Conduit ITC Pro" panose="02000506040000020004" pitchFamily="2" charset="0"/>
          </a:endParaRPr>
        </a:p>
      </dgm:t>
    </dgm:pt>
    <dgm:pt modelId="{228FA83B-EB1B-4666-AE1D-EC82CDE01A51}">
      <dgm:prSet custT="1"/>
      <dgm:spPr>
        <a:solidFill>
          <a:schemeClr val="bg1"/>
        </a:solidFill>
      </dgm:spPr>
      <dgm:t>
        <a:bodyPr/>
        <a:lstStyle/>
        <a:p>
          <a:r>
            <a:rPr lang="de-DE" sz="5000" dirty="0">
              <a:solidFill>
                <a:schemeClr val="tx1"/>
              </a:solidFill>
              <a:latin typeface="Conduit ITC Pro" panose="02000506040000020004" pitchFamily="2" charset="0"/>
            </a:rPr>
            <a:t>VERTRAUEN + ZUSAMMENARBEIT IM TEAM</a:t>
          </a:r>
        </a:p>
      </dgm:t>
    </dgm:pt>
    <dgm:pt modelId="{29D3E805-A639-4B0D-8FE4-E170A9067BED}" type="sibTrans" cxnId="{B2BB792B-1705-4642-A757-774ECF965131}">
      <dgm:prSet/>
      <dgm:spPr/>
      <dgm:t>
        <a:bodyPr/>
        <a:lstStyle/>
        <a:p>
          <a:endParaRPr lang="de-DE" sz="3500">
            <a:solidFill>
              <a:schemeClr val="tx1"/>
            </a:solidFill>
            <a:latin typeface="Conduit ITC Pro" panose="02000506040000020004" pitchFamily="2" charset="0"/>
          </a:endParaRPr>
        </a:p>
      </dgm:t>
    </dgm:pt>
    <dgm:pt modelId="{75798B32-E164-42A5-A9D5-FEFD42218A0E}" type="parTrans" cxnId="{B2BB792B-1705-4642-A757-774ECF965131}">
      <dgm:prSet custT="1"/>
      <dgm:spPr/>
      <dgm:t>
        <a:bodyPr/>
        <a:lstStyle/>
        <a:p>
          <a:endParaRPr lang="de-DE" sz="3500">
            <a:solidFill>
              <a:schemeClr val="tx1"/>
            </a:solidFill>
            <a:latin typeface="Conduit ITC Pro" panose="02000506040000020004" pitchFamily="2" charset="0"/>
          </a:endParaRPr>
        </a:p>
      </dgm:t>
    </dgm:pt>
    <dgm:pt modelId="{B258053F-B6C4-44BC-B138-95483F748717}">
      <dgm:prSet custT="1"/>
      <dgm:spPr>
        <a:solidFill>
          <a:schemeClr val="bg1"/>
        </a:solidFill>
      </dgm:spPr>
      <dgm:t>
        <a:bodyPr/>
        <a:lstStyle/>
        <a:p>
          <a:r>
            <a:rPr lang="de-DE" sz="5000" dirty="0">
              <a:solidFill>
                <a:schemeClr val="tx1"/>
              </a:solidFill>
              <a:latin typeface="Conduit ITC Pro" panose="02000506040000020004" pitchFamily="2" charset="0"/>
            </a:rPr>
            <a:t>GEMEINSAME BASIS: KAUM KONFLIKTE, WOHL WOLLEN </a:t>
          </a:r>
        </a:p>
      </dgm:t>
    </dgm:pt>
    <dgm:pt modelId="{50402191-31DF-4229-9058-D22383492D86}" type="sibTrans" cxnId="{26D6290B-1F7A-45E1-AEBB-AE03390CC225}">
      <dgm:prSet/>
      <dgm:spPr/>
      <dgm:t>
        <a:bodyPr/>
        <a:lstStyle/>
        <a:p>
          <a:endParaRPr lang="de-DE" sz="3500">
            <a:solidFill>
              <a:schemeClr val="tx1"/>
            </a:solidFill>
            <a:latin typeface="Conduit ITC Pro" panose="02000506040000020004" pitchFamily="2" charset="0"/>
          </a:endParaRPr>
        </a:p>
      </dgm:t>
    </dgm:pt>
    <dgm:pt modelId="{F5DC52AB-5AD4-4EBF-B585-6B98288F4F65}" type="parTrans" cxnId="{26D6290B-1F7A-45E1-AEBB-AE03390CC225}">
      <dgm:prSet custT="1"/>
      <dgm:spPr/>
      <dgm:t>
        <a:bodyPr/>
        <a:lstStyle/>
        <a:p>
          <a:endParaRPr lang="de-DE" sz="3500">
            <a:solidFill>
              <a:schemeClr val="tx1"/>
            </a:solidFill>
            <a:latin typeface="Conduit ITC Pro" panose="02000506040000020004" pitchFamily="2" charset="0"/>
          </a:endParaRPr>
        </a:p>
      </dgm:t>
    </dgm:pt>
    <dgm:pt modelId="{0127797B-1845-4799-9AEC-BDE4E8D581A5}">
      <dgm:prSet custT="1"/>
      <dgm:spPr>
        <a:solidFill>
          <a:schemeClr val="bg1"/>
        </a:solidFill>
      </dgm:spPr>
      <dgm:t>
        <a:bodyPr/>
        <a:lstStyle/>
        <a:p>
          <a:r>
            <a:rPr lang="de-DE" sz="5000" dirty="0">
              <a:solidFill>
                <a:schemeClr val="tx1"/>
              </a:solidFill>
              <a:latin typeface="Conduit ITC Pro" panose="02000506040000020004" pitchFamily="2" charset="0"/>
            </a:rPr>
            <a:t>SELBSTVER-STÄNDLICHER SUPPORT IM TEAM</a:t>
          </a:r>
        </a:p>
      </dgm:t>
    </dgm:pt>
    <dgm:pt modelId="{D13BDB17-41B1-4376-A92C-FA0910DB0D59}" type="sibTrans" cxnId="{009C60A6-2C8C-4D6A-921E-F19D1F2E9C71}">
      <dgm:prSet/>
      <dgm:spPr/>
      <dgm:t>
        <a:bodyPr/>
        <a:lstStyle/>
        <a:p>
          <a:endParaRPr lang="de-DE" sz="3500">
            <a:solidFill>
              <a:schemeClr val="tx1"/>
            </a:solidFill>
            <a:latin typeface="Conduit ITC Pro" panose="02000506040000020004" pitchFamily="2" charset="0"/>
          </a:endParaRPr>
        </a:p>
      </dgm:t>
    </dgm:pt>
    <dgm:pt modelId="{0B85B28F-646E-4584-949C-61AE3F72EB7A}" type="parTrans" cxnId="{009C60A6-2C8C-4D6A-921E-F19D1F2E9C71}">
      <dgm:prSet custT="1"/>
      <dgm:spPr/>
      <dgm:t>
        <a:bodyPr/>
        <a:lstStyle/>
        <a:p>
          <a:endParaRPr lang="de-DE" sz="3500">
            <a:solidFill>
              <a:schemeClr val="tx1"/>
            </a:solidFill>
            <a:latin typeface="Conduit ITC Pro" panose="02000506040000020004" pitchFamily="2" charset="0"/>
          </a:endParaRPr>
        </a:p>
      </dgm:t>
    </dgm:pt>
    <dgm:pt modelId="{8404D561-F9F4-4336-9D97-BE3C931CCD1D}">
      <dgm:prSet custT="1"/>
      <dgm:spPr>
        <a:solidFill>
          <a:srgbClr val="0070C0">
            <a:alpha val="50196"/>
          </a:srgbClr>
        </a:solidFill>
      </dgm:spPr>
      <dgm:t>
        <a:bodyPr/>
        <a:lstStyle/>
        <a:p>
          <a:r>
            <a:rPr lang="de-DE" sz="5000" dirty="0">
              <a:solidFill>
                <a:schemeClr val="bg1"/>
              </a:solidFill>
              <a:latin typeface="Conduit ITC Pro" panose="02000506040000020004" pitchFamily="2" charset="0"/>
            </a:rPr>
            <a:t>TEAM CANVAS AUCH FÜR WORKSHOPS, KONFLIKTE, ENTWICKLUNG</a:t>
          </a:r>
        </a:p>
      </dgm:t>
    </dgm:pt>
    <dgm:pt modelId="{D2BD5A71-0CA2-4C1C-92FA-42C37305832F}" type="sibTrans" cxnId="{CB0193A9-EB96-4E86-B8CE-DECF47D17831}">
      <dgm:prSet/>
      <dgm:spPr/>
      <dgm:t>
        <a:bodyPr/>
        <a:lstStyle/>
        <a:p>
          <a:endParaRPr lang="de-DE" sz="3500">
            <a:solidFill>
              <a:schemeClr val="tx1"/>
            </a:solidFill>
            <a:latin typeface="Conduit ITC Pro" panose="02000506040000020004" pitchFamily="2" charset="0"/>
          </a:endParaRPr>
        </a:p>
      </dgm:t>
    </dgm:pt>
    <dgm:pt modelId="{E8961991-E5B1-4750-8A96-631EDCDFFC36}" type="parTrans" cxnId="{CB0193A9-EB96-4E86-B8CE-DECF47D17831}">
      <dgm:prSet custT="1"/>
      <dgm:spPr/>
      <dgm:t>
        <a:bodyPr/>
        <a:lstStyle/>
        <a:p>
          <a:endParaRPr lang="de-DE" sz="3500">
            <a:solidFill>
              <a:schemeClr val="tx1"/>
            </a:solidFill>
            <a:latin typeface="Conduit ITC Pro" panose="02000506040000020004" pitchFamily="2" charset="0"/>
          </a:endParaRPr>
        </a:p>
      </dgm:t>
    </dgm:pt>
    <dgm:pt modelId="{54D5DD3A-E7F1-4552-99E9-DE00496D2004}" type="pres">
      <dgm:prSet presAssocID="{D2D2FA7B-4198-4A17-9223-68F1C190F3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62CEA2B-19BB-434C-B671-45F41943A6FC}" type="pres">
      <dgm:prSet presAssocID="{81C71688-91F1-47EF-B970-162A499387DA}" presName="centerShape" presStyleLbl="node0" presStyleIdx="0" presStyleCnt="1"/>
      <dgm:spPr/>
      <dgm:t>
        <a:bodyPr/>
        <a:lstStyle/>
        <a:p>
          <a:endParaRPr lang="de-DE"/>
        </a:p>
      </dgm:t>
    </dgm:pt>
    <dgm:pt modelId="{F2D7848C-BAC1-47FB-8EFB-9FF2032EA586}" type="pres">
      <dgm:prSet presAssocID="{3960A98A-C6E0-4D9A-A100-8EDE9F8A6510}" presName="Name9" presStyleLbl="parChTrans1D2" presStyleIdx="0" presStyleCnt="5"/>
      <dgm:spPr/>
      <dgm:t>
        <a:bodyPr/>
        <a:lstStyle/>
        <a:p>
          <a:endParaRPr lang="de-DE"/>
        </a:p>
      </dgm:t>
    </dgm:pt>
    <dgm:pt modelId="{A973A4D8-7E57-4E72-B2E8-0669C55EC131}" type="pres">
      <dgm:prSet presAssocID="{3960A98A-C6E0-4D9A-A100-8EDE9F8A6510}" presName="connTx" presStyleLbl="parChTrans1D2" presStyleIdx="0" presStyleCnt="5"/>
      <dgm:spPr/>
      <dgm:t>
        <a:bodyPr/>
        <a:lstStyle/>
        <a:p>
          <a:endParaRPr lang="de-DE"/>
        </a:p>
      </dgm:t>
    </dgm:pt>
    <dgm:pt modelId="{9AF1C299-CE3E-406C-AC48-F3013AB9D49A}" type="pres">
      <dgm:prSet presAssocID="{CAF9BBCF-F051-4166-AE98-4D2C07B769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12CB33-0FC9-4F1E-8892-5A405C791281}" type="pres">
      <dgm:prSet presAssocID="{75798B32-E164-42A5-A9D5-FEFD42218A0E}" presName="Name9" presStyleLbl="parChTrans1D2" presStyleIdx="1" presStyleCnt="5"/>
      <dgm:spPr/>
      <dgm:t>
        <a:bodyPr/>
        <a:lstStyle/>
        <a:p>
          <a:endParaRPr lang="de-DE"/>
        </a:p>
      </dgm:t>
    </dgm:pt>
    <dgm:pt modelId="{1083A7FF-0BAA-4982-A103-50B0E915F328}" type="pres">
      <dgm:prSet presAssocID="{75798B32-E164-42A5-A9D5-FEFD42218A0E}" presName="connTx" presStyleLbl="parChTrans1D2" presStyleIdx="1" presStyleCnt="5"/>
      <dgm:spPr/>
      <dgm:t>
        <a:bodyPr/>
        <a:lstStyle/>
        <a:p>
          <a:endParaRPr lang="de-DE"/>
        </a:p>
      </dgm:t>
    </dgm:pt>
    <dgm:pt modelId="{00EFF063-188E-4EBD-97BF-BFEDD220A08B}" type="pres">
      <dgm:prSet presAssocID="{228FA83B-EB1B-4666-AE1D-EC82CDE01A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E739FA-254B-4B88-988E-E89E7127FD29}" type="pres">
      <dgm:prSet presAssocID="{F5DC52AB-5AD4-4EBF-B585-6B98288F4F65}" presName="Name9" presStyleLbl="parChTrans1D2" presStyleIdx="2" presStyleCnt="5"/>
      <dgm:spPr/>
      <dgm:t>
        <a:bodyPr/>
        <a:lstStyle/>
        <a:p>
          <a:endParaRPr lang="de-DE"/>
        </a:p>
      </dgm:t>
    </dgm:pt>
    <dgm:pt modelId="{3AEB2015-755A-4064-8BBB-52B6163F5722}" type="pres">
      <dgm:prSet presAssocID="{F5DC52AB-5AD4-4EBF-B585-6B98288F4F65}" presName="connTx" presStyleLbl="parChTrans1D2" presStyleIdx="2" presStyleCnt="5"/>
      <dgm:spPr/>
      <dgm:t>
        <a:bodyPr/>
        <a:lstStyle/>
        <a:p>
          <a:endParaRPr lang="de-DE"/>
        </a:p>
      </dgm:t>
    </dgm:pt>
    <dgm:pt modelId="{219A0DD2-2AF1-423F-981F-4F61116BD0BF}" type="pres">
      <dgm:prSet presAssocID="{B258053F-B6C4-44BC-B138-95483F7487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3A8286-EB85-4727-8992-AC78580B3852}" type="pres">
      <dgm:prSet presAssocID="{0B85B28F-646E-4584-949C-61AE3F72EB7A}" presName="Name9" presStyleLbl="parChTrans1D2" presStyleIdx="3" presStyleCnt="5"/>
      <dgm:spPr/>
      <dgm:t>
        <a:bodyPr/>
        <a:lstStyle/>
        <a:p>
          <a:endParaRPr lang="de-DE"/>
        </a:p>
      </dgm:t>
    </dgm:pt>
    <dgm:pt modelId="{2B8B6C9A-AFFF-4C2D-BD28-D4422E5F755E}" type="pres">
      <dgm:prSet presAssocID="{0B85B28F-646E-4584-949C-61AE3F72EB7A}" presName="connTx" presStyleLbl="parChTrans1D2" presStyleIdx="3" presStyleCnt="5"/>
      <dgm:spPr/>
      <dgm:t>
        <a:bodyPr/>
        <a:lstStyle/>
        <a:p>
          <a:endParaRPr lang="de-DE"/>
        </a:p>
      </dgm:t>
    </dgm:pt>
    <dgm:pt modelId="{D50C0991-D2BF-40E3-A5EC-F117287D1AF6}" type="pres">
      <dgm:prSet presAssocID="{0127797B-1845-4799-9AEC-BDE4E8D581A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704C75-75D1-4BA9-9018-BC2D77639198}" type="pres">
      <dgm:prSet presAssocID="{E8961991-E5B1-4750-8A96-631EDCDFFC36}" presName="Name9" presStyleLbl="parChTrans1D2" presStyleIdx="4" presStyleCnt="5"/>
      <dgm:spPr/>
      <dgm:t>
        <a:bodyPr/>
        <a:lstStyle/>
        <a:p>
          <a:endParaRPr lang="de-DE"/>
        </a:p>
      </dgm:t>
    </dgm:pt>
    <dgm:pt modelId="{DB1015F7-5469-4865-84E2-3F0556D4D593}" type="pres">
      <dgm:prSet presAssocID="{E8961991-E5B1-4750-8A96-631EDCDFFC36}" presName="connTx" presStyleLbl="parChTrans1D2" presStyleIdx="4" presStyleCnt="5"/>
      <dgm:spPr/>
      <dgm:t>
        <a:bodyPr/>
        <a:lstStyle/>
        <a:p>
          <a:endParaRPr lang="de-DE"/>
        </a:p>
      </dgm:t>
    </dgm:pt>
    <dgm:pt modelId="{37A6332A-7AFA-4B2C-AD88-31D36CF32CDB}" type="pres">
      <dgm:prSet presAssocID="{8404D561-F9F4-4336-9D97-BE3C931CCD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250C740-7E5A-41E0-A8DA-6133EC889820}" srcId="{81C71688-91F1-47EF-B970-162A499387DA}" destId="{CAF9BBCF-F051-4166-AE98-4D2C07B769D8}" srcOrd="0" destOrd="0" parTransId="{3960A98A-C6E0-4D9A-A100-8EDE9F8A6510}" sibTransId="{C4F83D2D-4C8A-4D8F-AFED-F4BCAFEDB8A0}"/>
    <dgm:cxn modelId="{82851267-89AF-4BC1-BD62-4E7C16A3D70C}" srcId="{D2D2FA7B-4198-4A17-9223-68F1C190F36C}" destId="{81C71688-91F1-47EF-B970-162A499387DA}" srcOrd="0" destOrd="0" parTransId="{245049A2-CF41-484D-A249-FF377A012CD2}" sibTransId="{5807D448-6EB8-49F0-85CC-5149647A03AC}"/>
    <dgm:cxn modelId="{32B724E0-3D0C-4E22-A24D-702BE9279F67}" type="presOf" srcId="{F5DC52AB-5AD4-4EBF-B585-6B98288F4F65}" destId="{E6E739FA-254B-4B88-988E-E89E7127FD29}" srcOrd="0" destOrd="0" presId="urn:microsoft.com/office/officeart/2005/8/layout/radial1"/>
    <dgm:cxn modelId="{D48F0653-7FE5-4D48-B4D3-B4B32F4CDE1B}" type="presOf" srcId="{75798B32-E164-42A5-A9D5-FEFD42218A0E}" destId="{7412CB33-0FC9-4F1E-8892-5A405C791281}" srcOrd="0" destOrd="0" presId="urn:microsoft.com/office/officeart/2005/8/layout/radial1"/>
    <dgm:cxn modelId="{FD0D9CC7-C0D5-4547-A0AC-C245B5E83365}" type="presOf" srcId="{81C71688-91F1-47EF-B970-162A499387DA}" destId="{562CEA2B-19BB-434C-B671-45F41943A6FC}" srcOrd="0" destOrd="0" presId="urn:microsoft.com/office/officeart/2005/8/layout/radial1"/>
    <dgm:cxn modelId="{5973D1DA-CDEE-4DF4-9036-C2A7311BED9D}" type="presOf" srcId="{0127797B-1845-4799-9AEC-BDE4E8D581A5}" destId="{D50C0991-D2BF-40E3-A5EC-F117287D1AF6}" srcOrd="0" destOrd="0" presId="urn:microsoft.com/office/officeart/2005/8/layout/radial1"/>
    <dgm:cxn modelId="{7A41A10F-0052-4318-8B57-2A62B29DDE9A}" type="presOf" srcId="{3960A98A-C6E0-4D9A-A100-8EDE9F8A6510}" destId="{A973A4D8-7E57-4E72-B2E8-0669C55EC131}" srcOrd="1" destOrd="0" presId="urn:microsoft.com/office/officeart/2005/8/layout/radial1"/>
    <dgm:cxn modelId="{503B8E1E-60A3-4E6D-8268-1CAEBDC85045}" type="presOf" srcId="{3960A98A-C6E0-4D9A-A100-8EDE9F8A6510}" destId="{F2D7848C-BAC1-47FB-8EFB-9FF2032EA586}" srcOrd="0" destOrd="0" presId="urn:microsoft.com/office/officeart/2005/8/layout/radial1"/>
    <dgm:cxn modelId="{009C60A6-2C8C-4D6A-921E-F19D1F2E9C71}" srcId="{81C71688-91F1-47EF-B970-162A499387DA}" destId="{0127797B-1845-4799-9AEC-BDE4E8D581A5}" srcOrd="3" destOrd="0" parTransId="{0B85B28F-646E-4584-949C-61AE3F72EB7A}" sibTransId="{D13BDB17-41B1-4376-A92C-FA0910DB0D59}"/>
    <dgm:cxn modelId="{B59E7650-9122-4491-9F3C-DB79D0CC7DE7}" type="presOf" srcId="{E8961991-E5B1-4750-8A96-631EDCDFFC36}" destId="{24704C75-75D1-4BA9-9018-BC2D77639198}" srcOrd="0" destOrd="0" presId="urn:microsoft.com/office/officeart/2005/8/layout/radial1"/>
    <dgm:cxn modelId="{DAE78127-1658-4705-ABD6-5C0093045F37}" type="presOf" srcId="{F5DC52AB-5AD4-4EBF-B585-6B98288F4F65}" destId="{3AEB2015-755A-4064-8BBB-52B6163F5722}" srcOrd="1" destOrd="0" presId="urn:microsoft.com/office/officeart/2005/8/layout/radial1"/>
    <dgm:cxn modelId="{30F67201-230E-41D3-93B4-BF45A82B526E}" type="presOf" srcId="{E8961991-E5B1-4750-8A96-631EDCDFFC36}" destId="{DB1015F7-5469-4865-84E2-3F0556D4D593}" srcOrd="1" destOrd="0" presId="urn:microsoft.com/office/officeart/2005/8/layout/radial1"/>
    <dgm:cxn modelId="{AB39D83B-8AAF-47F4-BF0E-DEB5B6D75B5B}" type="presOf" srcId="{228FA83B-EB1B-4666-AE1D-EC82CDE01A51}" destId="{00EFF063-188E-4EBD-97BF-BFEDD220A08B}" srcOrd="0" destOrd="0" presId="urn:microsoft.com/office/officeart/2005/8/layout/radial1"/>
    <dgm:cxn modelId="{CB0193A9-EB96-4E86-B8CE-DECF47D17831}" srcId="{81C71688-91F1-47EF-B970-162A499387DA}" destId="{8404D561-F9F4-4336-9D97-BE3C931CCD1D}" srcOrd="4" destOrd="0" parTransId="{E8961991-E5B1-4750-8A96-631EDCDFFC36}" sibTransId="{D2BD5A71-0CA2-4C1C-92FA-42C37305832F}"/>
    <dgm:cxn modelId="{C095065E-312C-4241-BB88-2D28C10835A9}" type="presOf" srcId="{D2D2FA7B-4198-4A17-9223-68F1C190F36C}" destId="{54D5DD3A-E7F1-4552-99E9-DE00496D2004}" srcOrd="0" destOrd="0" presId="urn:microsoft.com/office/officeart/2005/8/layout/radial1"/>
    <dgm:cxn modelId="{73FA57D8-6387-449A-938F-C7E7AD064A6C}" type="presOf" srcId="{CAF9BBCF-F051-4166-AE98-4D2C07B769D8}" destId="{9AF1C299-CE3E-406C-AC48-F3013AB9D49A}" srcOrd="0" destOrd="0" presId="urn:microsoft.com/office/officeart/2005/8/layout/radial1"/>
    <dgm:cxn modelId="{26D6290B-1F7A-45E1-AEBB-AE03390CC225}" srcId="{81C71688-91F1-47EF-B970-162A499387DA}" destId="{B258053F-B6C4-44BC-B138-95483F748717}" srcOrd="2" destOrd="0" parTransId="{F5DC52AB-5AD4-4EBF-B585-6B98288F4F65}" sibTransId="{50402191-31DF-4229-9058-D22383492D86}"/>
    <dgm:cxn modelId="{1BE278A3-28F7-40B5-890C-C83AF70D6A12}" type="presOf" srcId="{8404D561-F9F4-4336-9D97-BE3C931CCD1D}" destId="{37A6332A-7AFA-4B2C-AD88-31D36CF32CDB}" srcOrd="0" destOrd="0" presId="urn:microsoft.com/office/officeart/2005/8/layout/radial1"/>
    <dgm:cxn modelId="{B2BB792B-1705-4642-A757-774ECF965131}" srcId="{81C71688-91F1-47EF-B970-162A499387DA}" destId="{228FA83B-EB1B-4666-AE1D-EC82CDE01A51}" srcOrd="1" destOrd="0" parTransId="{75798B32-E164-42A5-A9D5-FEFD42218A0E}" sibTransId="{29D3E805-A639-4B0D-8FE4-E170A9067BED}"/>
    <dgm:cxn modelId="{60644719-8285-4B6A-9441-E13E0DD93279}" type="presOf" srcId="{B258053F-B6C4-44BC-B138-95483F748717}" destId="{219A0DD2-2AF1-423F-981F-4F61116BD0BF}" srcOrd="0" destOrd="0" presId="urn:microsoft.com/office/officeart/2005/8/layout/radial1"/>
    <dgm:cxn modelId="{8E72F050-4458-436E-A829-63ADB03920A8}" type="presOf" srcId="{75798B32-E164-42A5-A9D5-FEFD42218A0E}" destId="{1083A7FF-0BAA-4982-A103-50B0E915F328}" srcOrd="1" destOrd="0" presId="urn:microsoft.com/office/officeart/2005/8/layout/radial1"/>
    <dgm:cxn modelId="{A5258654-607C-4EA9-8150-1120FC285E11}" type="presOf" srcId="{0B85B28F-646E-4584-949C-61AE3F72EB7A}" destId="{173A8286-EB85-4727-8992-AC78580B3852}" srcOrd="0" destOrd="0" presId="urn:microsoft.com/office/officeart/2005/8/layout/radial1"/>
    <dgm:cxn modelId="{1379EF32-3912-4016-BBE3-5D544BA538F2}" type="presOf" srcId="{0B85B28F-646E-4584-949C-61AE3F72EB7A}" destId="{2B8B6C9A-AFFF-4C2D-BD28-D4422E5F755E}" srcOrd="1" destOrd="0" presId="urn:microsoft.com/office/officeart/2005/8/layout/radial1"/>
    <dgm:cxn modelId="{9A86106A-F592-4A34-95AA-F6E24DECEE27}" type="presParOf" srcId="{54D5DD3A-E7F1-4552-99E9-DE00496D2004}" destId="{562CEA2B-19BB-434C-B671-45F41943A6FC}" srcOrd="0" destOrd="0" presId="urn:microsoft.com/office/officeart/2005/8/layout/radial1"/>
    <dgm:cxn modelId="{20619C95-2B73-4B46-9201-30CBDDEB61B0}" type="presParOf" srcId="{54D5DD3A-E7F1-4552-99E9-DE00496D2004}" destId="{F2D7848C-BAC1-47FB-8EFB-9FF2032EA586}" srcOrd="1" destOrd="0" presId="urn:microsoft.com/office/officeart/2005/8/layout/radial1"/>
    <dgm:cxn modelId="{93A3E2CC-F50A-47D5-AD62-93C95312401D}" type="presParOf" srcId="{F2D7848C-BAC1-47FB-8EFB-9FF2032EA586}" destId="{A973A4D8-7E57-4E72-B2E8-0669C55EC131}" srcOrd="0" destOrd="0" presId="urn:microsoft.com/office/officeart/2005/8/layout/radial1"/>
    <dgm:cxn modelId="{6506A57E-404C-4307-A211-6F0DEDFF474B}" type="presParOf" srcId="{54D5DD3A-E7F1-4552-99E9-DE00496D2004}" destId="{9AF1C299-CE3E-406C-AC48-F3013AB9D49A}" srcOrd="2" destOrd="0" presId="urn:microsoft.com/office/officeart/2005/8/layout/radial1"/>
    <dgm:cxn modelId="{4CFD8830-4D92-4008-9FD4-DCA870C2AEFB}" type="presParOf" srcId="{54D5DD3A-E7F1-4552-99E9-DE00496D2004}" destId="{7412CB33-0FC9-4F1E-8892-5A405C791281}" srcOrd="3" destOrd="0" presId="urn:microsoft.com/office/officeart/2005/8/layout/radial1"/>
    <dgm:cxn modelId="{92D8C087-C65A-41F0-9256-E687B1BD55E5}" type="presParOf" srcId="{7412CB33-0FC9-4F1E-8892-5A405C791281}" destId="{1083A7FF-0BAA-4982-A103-50B0E915F328}" srcOrd="0" destOrd="0" presId="urn:microsoft.com/office/officeart/2005/8/layout/radial1"/>
    <dgm:cxn modelId="{92D2560B-2C81-4580-BCA2-85DF62335B7E}" type="presParOf" srcId="{54D5DD3A-E7F1-4552-99E9-DE00496D2004}" destId="{00EFF063-188E-4EBD-97BF-BFEDD220A08B}" srcOrd="4" destOrd="0" presId="urn:microsoft.com/office/officeart/2005/8/layout/radial1"/>
    <dgm:cxn modelId="{24E05681-121D-4601-9243-88E7B2878CA7}" type="presParOf" srcId="{54D5DD3A-E7F1-4552-99E9-DE00496D2004}" destId="{E6E739FA-254B-4B88-988E-E89E7127FD29}" srcOrd="5" destOrd="0" presId="urn:microsoft.com/office/officeart/2005/8/layout/radial1"/>
    <dgm:cxn modelId="{BE1D0103-0980-4CB5-8FBE-CCCB49EAA7BA}" type="presParOf" srcId="{E6E739FA-254B-4B88-988E-E89E7127FD29}" destId="{3AEB2015-755A-4064-8BBB-52B6163F5722}" srcOrd="0" destOrd="0" presId="urn:microsoft.com/office/officeart/2005/8/layout/radial1"/>
    <dgm:cxn modelId="{6984F512-43CA-488E-B32C-3DBA0C67E812}" type="presParOf" srcId="{54D5DD3A-E7F1-4552-99E9-DE00496D2004}" destId="{219A0DD2-2AF1-423F-981F-4F61116BD0BF}" srcOrd="6" destOrd="0" presId="urn:microsoft.com/office/officeart/2005/8/layout/radial1"/>
    <dgm:cxn modelId="{66D7D7BD-4BE0-41E3-B9DE-93BFB79E19E7}" type="presParOf" srcId="{54D5DD3A-E7F1-4552-99E9-DE00496D2004}" destId="{173A8286-EB85-4727-8992-AC78580B3852}" srcOrd="7" destOrd="0" presId="urn:microsoft.com/office/officeart/2005/8/layout/radial1"/>
    <dgm:cxn modelId="{26B60695-A9C4-4C39-80BB-B84E0EC27A3B}" type="presParOf" srcId="{173A8286-EB85-4727-8992-AC78580B3852}" destId="{2B8B6C9A-AFFF-4C2D-BD28-D4422E5F755E}" srcOrd="0" destOrd="0" presId="urn:microsoft.com/office/officeart/2005/8/layout/radial1"/>
    <dgm:cxn modelId="{8DC708CC-4DFE-40B6-A855-81CAD728550F}" type="presParOf" srcId="{54D5DD3A-E7F1-4552-99E9-DE00496D2004}" destId="{D50C0991-D2BF-40E3-A5EC-F117287D1AF6}" srcOrd="8" destOrd="0" presId="urn:microsoft.com/office/officeart/2005/8/layout/radial1"/>
    <dgm:cxn modelId="{7B2ECE87-3630-4C74-B368-42E7ECE7DB75}" type="presParOf" srcId="{54D5DD3A-E7F1-4552-99E9-DE00496D2004}" destId="{24704C75-75D1-4BA9-9018-BC2D77639198}" srcOrd="9" destOrd="0" presId="urn:microsoft.com/office/officeart/2005/8/layout/radial1"/>
    <dgm:cxn modelId="{3F81E203-F4C5-4958-B179-EB7CAB3E1C5B}" type="presParOf" srcId="{24704C75-75D1-4BA9-9018-BC2D77639198}" destId="{DB1015F7-5469-4865-84E2-3F0556D4D593}" srcOrd="0" destOrd="0" presId="urn:microsoft.com/office/officeart/2005/8/layout/radial1"/>
    <dgm:cxn modelId="{74A5160B-B822-4A62-99D2-8133C5D87199}" type="presParOf" srcId="{54D5DD3A-E7F1-4552-99E9-DE00496D2004}" destId="{37A6332A-7AFA-4B2C-AD88-31D36CF32CDB}" srcOrd="1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204C20-E3A8-40EB-849D-96FC28410829}" type="doc">
      <dgm:prSet loTypeId="urn:microsoft.com/office/officeart/2009/layout/ReverseList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B6164DC1-CA60-48FC-B1AD-3860F2967646}">
      <dgm:prSet phldrT="[Text]"/>
      <dgm:spPr/>
      <dgm:t>
        <a:bodyPr/>
        <a:lstStyle/>
        <a:p>
          <a:r>
            <a:rPr lang="de-DE" dirty="0"/>
            <a:t>REZEPTION</a:t>
          </a:r>
        </a:p>
        <a:p>
          <a:endParaRPr lang="de-DE" dirty="0"/>
        </a:p>
        <a:p>
          <a:r>
            <a:rPr lang="de-DE" dirty="0"/>
            <a:t>SERVICE</a:t>
          </a:r>
        </a:p>
        <a:p>
          <a:endParaRPr lang="de-DE" dirty="0"/>
        </a:p>
        <a:p>
          <a:r>
            <a:rPr lang="de-DE" dirty="0"/>
            <a:t>SPA</a:t>
          </a:r>
        </a:p>
        <a:p>
          <a:endParaRPr lang="de-DE" dirty="0"/>
        </a:p>
        <a:p>
          <a:r>
            <a:rPr lang="de-DE" dirty="0"/>
            <a:t>TALENTE</a:t>
          </a:r>
        </a:p>
      </dgm:t>
    </dgm:pt>
    <dgm:pt modelId="{0B94CFC5-2C5D-4C34-9C27-1B2F918B93F9}" type="parTrans" cxnId="{2B5DC924-4EC5-436C-A735-183DD2C1A353}">
      <dgm:prSet/>
      <dgm:spPr/>
      <dgm:t>
        <a:bodyPr/>
        <a:lstStyle/>
        <a:p>
          <a:endParaRPr lang="de-DE"/>
        </a:p>
      </dgm:t>
    </dgm:pt>
    <dgm:pt modelId="{5B3A6C18-A46E-413D-BAC2-E5FFCBBF9EE5}" type="sibTrans" cxnId="{2B5DC924-4EC5-436C-A735-183DD2C1A353}">
      <dgm:prSet/>
      <dgm:spPr/>
      <dgm:t>
        <a:bodyPr/>
        <a:lstStyle/>
        <a:p>
          <a:endParaRPr lang="de-DE"/>
        </a:p>
      </dgm:t>
    </dgm:pt>
    <dgm:pt modelId="{C1A87F4F-968B-489F-9AE5-8D9EA08D74D6}">
      <dgm:prSet phldrT="[Text]"/>
      <dgm:spPr>
        <a:solidFill>
          <a:srgbClr val="0070C0">
            <a:alpha val="50196"/>
          </a:srgbClr>
        </a:solidFill>
      </dgm:spPr>
      <dgm:t>
        <a:bodyPr/>
        <a:lstStyle/>
        <a:p>
          <a:r>
            <a:rPr lang="de-DE" dirty="0">
              <a:solidFill>
                <a:schemeClr val="bg1"/>
              </a:solidFill>
            </a:rPr>
            <a:t>RESERVIERUNG</a:t>
          </a:r>
        </a:p>
        <a:p>
          <a:endParaRPr lang="de-DE" dirty="0">
            <a:solidFill>
              <a:schemeClr val="bg1"/>
            </a:solidFill>
          </a:endParaRPr>
        </a:p>
        <a:p>
          <a:r>
            <a:rPr lang="de-DE" dirty="0">
              <a:solidFill>
                <a:schemeClr val="bg1"/>
              </a:solidFill>
            </a:rPr>
            <a:t>KÜCHE</a:t>
          </a:r>
        </a:p>
        <a:p>
          <a:endParaRPr lang="de-DE" dirty="0">
            <a:solidFill>
              <a:schemeClr val="bg1"/>
            </a:solidFill>
          </a:endParaRPr>
        </a:p>
        <a:p>
          <a:r>
            <a:rPr lang="de-DE" dirty="0">
              <a:solidFill>
                <a:schemeClr val="bg1"/>
              </a:solidFill>
            </a:rPr>
            <a:t>REZEPTION</a:t>
          </a:r>
        </a:p>
        <a:p>
          <a:endParaRPr lang="de-DE" dirty="0">
            <a:solidFill>
              <a:schemeClr val="bg1"/>
            </a:solidFill>
          </a:endParaRPr>
        </a:p>
        <a:p>
          <a:r>
            <a:rPr lang="de-DE" dirty="0">
              <a:solidFill>
                <a:schemeClr val="bg1"/>
              </a:solidFill>
            </a:rPr>
            <a:t>MANAGEMENT</a:t>
          </a:r>
        </a:p>
      </dgm:t>
    </dgm:pt>
    <dgm:pt modelId="{783F0D75-2603-4AAA-A98C-45523BEDF640}" type="parTrans" cxnId="{79309E6D-53BB-445E-8954-88261D7D1745}">
      <dgm:prSet/>
      <dgm:spPr/>
      <dgm:t>
        <a:bodyPr/>
        <a:lstStyle/>
        <a:p>
          <a:endParaRPr lang="de-DE"/>
        </a:p>
      </dgm:t>
    </dgm:pt>
    <dgm:pt modelId="{7B7B7B19-75F9-4713-80DA-66319ED0F412}" type="sibTrans" cxnId="{79309E6D-53BB-445E-8954-88261D7D1745}">
      <dgm:prSet/>
      <dgm:spPr/>
      <dgm:t>
        <a:bodyPr/>
        <a:lstStyle/>
        <a:p>
          <a:endParaRPr lang="de-DE"/>
        </a:p>
      </dgm:t>
    </dgm:pt>
    <dgm:pt modelId="{2A10EA0E-9821-4FEF-905E-5C5D88C7CFCE}" type="pres">
      <dgm:prSet presAssocID="{25204C20-E3A8-40EB-849D-96FC2841082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4F1D809F-07A2-408A-90E7-8FAD92718F83}" type="pres">
      <dgm:prSet presAssocID="{25204C20-E3A8-40EB-849D-96FC2841082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4FECC9-D42E-467E-B405-A72925615CAD}" type="pres">
      <dgm:prSet presAssocID="{25204C20-E3A8-40EB-849D-96FC28410829}" presName="LeftNode" presStyleLbl="bgImgPlace1" presStyleIdx="0" presStyleCnt="2">
        <dgm:presLayoutVars>
          <dgm:chMax val="2"/>
          <dgm:chPref val="2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0DE8A1F3-9EDE-4581-B1BF-39E704051F4E}" type="pres">
      <dgm:prSet presAssocID="{25204C20-E3A8-40EB-849D-96FC2841082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6092C0-5845-44B3-A7E5-DB0528A8ADDB}" type="pres">
      <dgm:prSet presAssocID="{25204C20-E3A8-40EB-849D-96FC28410829}" presName="RightNode" presStyleLbl="bgImgPlace1" presStyleIdx="1" presStyleCnt="2" custLinFactNeighborY="0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56BA0D02-B85D-4DA6-AEC9-8E88EC902C89}" type="pres">
      <dgm:prSet presAssocID="{25204C20-E3A8-40EB-849D-96FC28410829}" presName="TopArrow" presStyleLbl="node1" presStyleIdx="0" presStyleCnt="2"/>
      <dgm:spPr/>
    </dgm:pt>
    <dgm:pt modelId="{038BF7D8-7142-4023-9353-A7545E17A6C0}" type="pres">
      <dgm:prSet presAssocID="{25204C20-E3A8-40EB-849D-96FC28410829}" presName="BottomArrow" presStyleLbl="node1" presStyleIdx="1" presStyleCnt="2"/>
      <dgm:spPr/>
    </dgm:pt>
  </dgm:ptLst>
  <dgm:cxnLst>
    <dgm:cxn modelId="{A3BD559E-4E02-4A18-A66B-37CB6B3A7C65}" type="presOf" srcId="{B6164DC1-CA60-48FC-B1AD-3860F2967646}" destId="{3F4FECC9-D42E-467E-B405-A72925615CAD}" srcOrd="1" destOrd="0" presId="urn:microsoft.com/office/officeart/2009/layout/ReverseList"/>
    <dgm:cxn modelId="{E911D83D-082F-4E98-937C-1BED54C01D60}" type="presOf" srcId="{C1A87F4F-968B-489F-9AE5-8D9EA08D74D6}" destId="{AB6092C0-5845-44B3-A7E5-DB0528A8ADDB}" srcOrd="1" destOrd="0" presId="urn:microsoft.com/office/officeart/2009/layout/ReverseList"/>
    <dgm:cxn modelId="{79309E6D-53BB-445E-8954-88261D7D1745}" srcId="{25204C20-E3A8-40EB-849D-96FC28410829}" destId="{C1A87F4F-968B-489F-9AE5-8D9EA08D74D6}" srcOrd="1" destOrd="0" parTransId="{783F0D75-2603-4AAA-A98C-45523BEDF640}" sibTransId="{7B7B7B19-75F9-4713-80DA-66319ED0F412}"/>
    <dgm:cxn modelId="{2B5DC924-4EC5-436C-A735-183DD2C1A353}" srcId="{25204C20-E3A8-40EB-849D-96FC28410829}" destId="{B6164DC1-CA60-48FC-B1AD-3860F2967646}" srcOrd="0" destOrd="0" parTransId="{0B94CFC5-2C5D-4C34-9C27-1B2F918B93F9}" sibTransId="{5B3A6C18-A46E-413D-BAC2-E5FFCBBF9EE5}"/>
    <dgm:cxn modelId="{7DBE0D31-0EC4-4F9F-A6FF-E17C29C20523}" type="presOf" srcId="{B6164DC1-CA60-48FC-B1AD-3860F2967646}" destId="{4F1D809F-07A2-408A-90E7-8FAD92718F83}" srcOrd="0" destOrd="0" presId="urn:microsoft.com/office/officeart/2009/layout/ReverseList"/>
    <dgm:cxn modelId="{63475A17-DA91-402E-A602-E3CB80141C49}" type="presOf" srcId="{25204C20-E3A8-40EB-849D-96FC28410829}" destId="{2A10EA0E-9821-4FEF-905E-5C5D88C7CFCE}" srcOrd="0" destOrd="0" presId="urn:microsoft.com/office/officeart/2009/layout/ReverseList"/>
    <dgm:cxn modelId="{8FA603FA-B0C5-4FE0-9E49-B3BCCDBDB874}" type="presOf" srcId="{C1A87F4F-968B-489F-9AE5-8D9EA08D74D6}" destId="{0DE8A1F3-9EDE-4581-B1BF-39E704051F4E}" srcOrd="0" destOrd="0" presId="urn:microsoft.com/office/officeart/2009/layout/ReverseList"/>
    <dgm:cxn modelId="{44E80F5F-B702-48B1-91D0-1F5E709B51F5}" type="presParOf" srcId="{2A10EA0E-9821-4FEF-905E-5C5D88C7CFCE}" destId="{4F1D809F-07A2-408A-90E7-8FAD92718F83}" srcOrd="0" destOrd="0" presId="urn:microsoft.com/office/officeart/2009/layout/ReverseList"/>
    <dgm:cxn modelId="{DEC1BCE7-B2FC-43E8-82DF-941004005F82}" type="presParOf" srcId="{2A10EA0E-9821-4FEF-905E-5C5D88C7CFCE}" destId="{3F4FECC9-D42E-467E-B405-A72925615CAD}" srcOrd="1" destOrd="0" presId="urn:microsoft.com/office/officeart/2009/layout/ReverseList"/>
    <dgm:cxn modelId="{C58F70BB-03B3-4023-810F-F208891D9C98}" type="presParOf" srcId="{2A10EA0E-9821-4FEF-905E-5C5D88C7CFCE}" destId="{0DE8A1F3-9EDE-4581-B1BF-39E704051F4E}" srcOrd="2" destOrd="0" presId="urn:microsoft.com/office/officeart/2009/layout/ReverseList"/>
    <dgm:cxn modelId="{DC4600F2-922D-49B4-AB12-0D0E995BE542}" type="presParOf" srcId="{2A10EA0E-9821-4FEF-905E-5C5D88C7CFCE}" destId="{AB6092C0-5845-44B3-A7E5-DB0528A8ADDB}" srcOrd="3" destOrd="0" presId="urn:microsoft.com/office/officeart/2009/layout/ReverseList"/>
    <dgm:cxn modelId="{8CDE3292-50DA-490A-AEDA-37E51E19724E}" type="presParOf" srcId="{2A10EA0E-9821-4FEF-905E-5C5D88C7CFCE}" destId="{56BA0D02-B85D-4DA6-AEC9-8E88EC902C89}" srcOrd="4" destOrd="0" presId="urn:microsoft.com/office/officeart/2009/layout/ReverseList"/>
    <dgm:cxn modelId="{46E968D9-8BE0-4C52-8102-C193A80638F8}" type="presParOf" srcId="{2A10EA0E-9821-4FEF-905E-5C5D88C7CFCE}" destId="{038BF7D8-7142-4023-9353-A7545E17A6C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5D971959-953B-463E-BAAE-BE8CB048C413}" type="datetimeFigureOut">
              <a:rPr lang="fr-FR" smtClean="0"/>
              <a:pPr/>
              <a:t>21/02/2025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01BB0138-77EE-466A-BAEB-47D907700EE9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5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3200" rtl="0" eaLnBrk="1" latinLnBrk="0" hangingPunct="1">
      <a:defRPr sz="36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1371600" algn="l" defTabSz="2743200" rtl="0" eaLnBrk="1" latinLnBrk="0" hangingPunct="1">
      <a:defRPr sz="36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2743200" algn="l" defTabSz="2743200" rtl="0" eaLnBrk="1" latinLnBrk="0" hangingPunct="1">
      <a:defRPr sz="36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4114800" algn="l" defTabSz="2743200" rtl="0" eaLnBrk="1" latinLnBrk="0" hangingPunct="1">
      <a:defRPr sz="36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5486400" algn="l" defTabSz="2743200" rtl="0" eaLnBrk="1" latinLnBrk="0" hangingPunct="1">
      <a:defRPr sz="36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6858000" algn="l" defTabSz="2743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9600" algn="l" defTabSz="2743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1200" algn="l" defTabSz="2743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2800" algn="l" defTabSz="2743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slidor.fr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367089"/>
            <a:ext cx="27432000" cy="7162800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0806114"/>
            <a:ext cx="27432000" cy="4967286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6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0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0" y="1095375"/>
            <a:ext cx="7886700" cy="1743551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1095375"/>
            <a:ext cx="23202900" cy="1743551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6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87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xmlns="" id="{167E6FD1-1BAF-4D06-862F-B9B72EC0F7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16791" y="2400299"/>
            <a:ext cx="14258925" cy="1577340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72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00526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xmlns="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78517" y="6595737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0" name="Espace réservé du contenu 12">
            <a:extLst>
              <a:ext uri="{FF2B5EF4-FFF2-40B4-BE49-F238E27FC236}">
                <a16:creationId xmlns:a16="http://schemas.microsoft.com/office/drawing/2014/main" xmlns="" id="{B070F49F-DF60-4723-A91C-5C1E12D5861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36766" y="6595737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1" name="Espace réservé du contenu 12">
            <a:extLst>
              <a:ext uri="{FF2B5EF4-FFF2-40B4-BE49-F238E27FC236}">
                <a16:creationId xmlns:a16="http://schemas.microsoft.com/office/drawing/2014/main" xmlns="" id="{1A46C95E-26CD-45AD-BB72-B430933BAC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95015" y="6595737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2" name="Espace réservé du contenu 12">
            <a:extLst>
              <a:ext uri="{FF2B5EF4-FFF2-40B4-BE49-F238E27FC236}">
                <a16:creationId xmlns:a16="http://schemas.microsoft.com/office/drawing/2014/main" xmlns="" id="{7C59A534-42C3-4A87-94C8-B2FBBAFC4B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53264" y="6595737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3" name="Espace réservé du contenu 12">
            <a:extLst>
              <a:ext uri="{FF2B5EF4-FFF2-40B4-BE49-F238E27FC236}">
                <a16:creationId xmlns:a16="http://schemas.microsoft.com/office/drawing/2014/main" xmlns="" id="{4BB3DF69-45D4-47B3-BA99-BA35B5100C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711513" y="6595737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4" name="Espace réservé du contenu 12">
            <a:extLst>
              <a:ext uri="{FF2B5EF4-FFF2-40B4-BE49-F238E27FC236}">
                <a16:creationId xmlns:a16="http://schemas.microsoft.com/office/drawing/2014/main" xmlns="" id="{F2BAFCF9-6ACE-4E11-8AC5-705BA7DCE7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769759" y="6595737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5" name="Espace réservé du contenu 12">
            <a:extLst>
              <a:ext uri="{FF2B5EF4-FFF2-40B4-BE49-F238E27FC236}">
                <a16:creationId xmlns:a16="http://schemas.microsoft.com/office/drawing/2014/main" xmlns="" id="{9F748970-5446-41ED-9626-54FA09FD9D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78517" y="11086503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6" name="Espace réservé du contenu 12">
            <a:extLst>
              <a:ext uri="{FF2B5EF4-FFF2-40B4-BE49-F238E27FC236}">
                <a16:creationId xmlns:a16="http://schemas.microsoft.com/office/drawing/2014/main" xmlns="" id="{658FDE67-743F-4741-AD12-5E89EB8B52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536766" y="11086503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7" name="Espace réservé du contenu 12">
            <a:extLst>
              <a:ext uri="{FF2B5EF4-FFF2-40B4-BE49-F238E27FC236}">
                <a16:creationId xmlns:a16="http://schemas.microsoft.com/office/drawing/2014/main" xmlns="" id="{3B72979C-C29D-4B32-BD44-7102EF391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4595015" y="11086503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8" name="Espace réservé du contenu 12">
            <a:extLst>
              <a:ext uri="{FF2B5EF4-FFF2-40B4-BE49-F238E27FC236}">
                <a16:creationId xmlns:a16="http://schemas.microsoft.com/office/drawing/2014/main" xmlns="" id="{E26C070C-BBAD-4319-94CD-E920FBB48BB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9653264" y="11086503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9" name="Espace réservé du contenu 12">
            <a:extLst>
              <a:ext uri="{FF2B5EF4-FFF2-40B4-BE49-F238E27FC236}">
                <a16:creationId xmlns:a16="http://schemas.microsoft.com/office/drawing/2014/main" xmlns="" id="{72D6E8D4-073F-4B82-807C-3DDAA7A1891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4711513" y="11086503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0" name="Espace réservé du contenu 12">
            <a:extLst>
              <a:ext uri="{FF2B5EF4-FFF2-40B4-BE49-F238E27FC236}">
                <a16:creationId xmlns:a16="http://schemas.microsoft.com/office/drawing/2014/main" xmlns="" id="{D7188408-3746-4E2D-AC24-5C968B45D9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9769759" y="11086503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1" name="Espace réservé du contenu 12">
            <a:extLst>
              <a:ext uri="{FF2B5EF4-FFF2-40B4-BE49-F238E27FC236}">
                <a16:creationId xmlns:a16="http://schemas.microsoft.com/office/drawing/2014/main" xmlns="" id="{5B127143-F73B-447F-8E18-A821163DB15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78517" y="15589491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2" name="Espace réservé du contenu 12">
            <a:extLst>
              <a:ext uri="{FF2B5EF4-FFF2-40B4-BE49-F238E27FC236}">
                <a16:creationId xmlns:a16="http://schemas.microsoft.com/office/drawing/2014/main" xmlns="" id="{48201BCB-09BC-40A6-88E5-745ABA04D14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536766" y="15589491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3" name="Espace réservé du contenu 12">
            <a:extLst>
              <a:ext uri="{FF2B5EF4-FFF2-40B4-BE49-F238E27FC236}">
                <a16:creationId xmlns:a16="http://schemas.microsoft.com/office/drawing/2014/main" xmlns="" id="{6CDF4116-C12D-409A-BD45-FCE9C3710FE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4595015" y="15589491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4" name="Espace réservé du contenu 12">
            <a:extLst>
              <a:ext uri="{FF2B5EF4-FFF2-40B4-BE49-F238E27FC236}">
                <a16:creationId xmlns:a16="http://schemas.microsoft.com/office/drawing/2014/main" xmlns="" id="{877E41ED-FA1D-4BD6-804A-2AE2A0E3221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9653264" y="15589491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5" name="Espace réservé du contenu 12">
            <a:extLst>
              <a:ext uri="{FF2B5EF4-FFF2-40B4-BE49-F238E27FC236}">
                <a16:creationId xmlns:a16="http://schemas.microsoft.com/office/drawing/2014/main" xmlns="" id="{A9609212-EAF9-4B4F-A5BF-6F7698F7459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4711513" y="15589491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6" name="Espace réservé du contenu 12">
            <a:extLst>
              <a:ext uri="{FF2B5EF4-FFF2-40B4-BE49-F238E27FC236}">
                <a16:creationId xmlns:a16="http://schemas.microsoft.com/office/drawing/2014/main" xmlns="" id="{3AC5948D-29D8-4F6E-B17F-0441995C2C3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9769759" y="15589491"/>
            <a:ext cx="2327724" cy="22640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9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BA04EA87-5121-4DFC-BCCF-E229FBB461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605357" y="3315708"/>
            <a:ext cx="11711016" cy="1394259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72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6857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9930" y="6104574"/>
            <a:ext cx="14506050" cy="6260592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xmlns="" id="{1DE33140-D326-4494-8DB4-ACF90E3C86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789540" y="6104574"/>
            <a:ext cx="14536530" cy="6260592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xmlns="" id="{72C13F67-F61E-47C3-A6D3-99FD3E040E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789540" y="13388001"/>
            <a:ext cx="14536530" cy="6260592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xmlns="" id="{EF5DE429-D884-40C9-B0F5-6FA660027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9930" y="13388001"/>
            <a:ext cx="14506050" cy="6260592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53E28430-BF0E-4EB2-8CF6-514BFB60BE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9930" y="9464802"/>
            <a:ext cx="14506050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8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4CC977C2-23FC-446F-AF25-B21729685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9932" y="10624761"/>
            <a:ext cx="159969" cy="1185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763291BD-1B23-4F4E-A28B-D5B20078DD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789540" y="9464802"/>
            <a:ext cx="14506050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8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xmlns="" id="{32E3775C-73B3-46F8-8D0B-C26A2FB24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789542" y="10624761"/>
            <a:ext cx="159969" cy="1185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xmlns="" id="{130B80C7-1AF7-412E-AEEA-2B26FC4163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49930" y="16748229"/>
            <a:ext cx="14506050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8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45A66AAF-512E-407E-AE51-F6DF878A34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49932" y="17908188"/>
            <a:ext cx="159969" cy="1185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xmlns="" id="{B1AB9A89-FC73-4026-9488-2029870505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789540" y="16748229"/>
            <a:ext cx="14506050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8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xmlns="" id="{77ACB13C-2706-413C-927A-1CB63BB155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789542" y="17908188"/>
            <a:ext cx="159969" cy="1185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74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5360" y="6278742"/>
            <a:ext cx="6339840" cy="6260592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xmlns="" id="{ADDFEC20-88DE-440E-8C22-D2A2B23793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46720" y="6278742"/>
            <a:ext cx="6339840" cy="6260592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xmlns="" id="{3FA24DDE-A296-4264-94A3-D62AF5BDC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18080" y="6278742"/>
            <a:ext cx="6339840" cy="6260592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xmlns="" id="{944FD892-B40E-4C8A-BEFD-A9870E1F9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89440" y="6278742"/>
            <a:ext cx="6339840" cy="6260592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xmlns="" id="{AFF585DB-A83A-4238-915C-7030522C21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260800" y="6278742"/>
            <a:ext cx="6339840" cy="6260592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xmlns="" id="{B800CBA0-2590-40E4-B56A-5697FBD2E0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5360" y="13295469"/>
            <a:ext cx="6339840" cy="6260592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xmlns="" id="{137815DD-834A-450B-81D9-F1D90A0CAE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6720" y="13295469"/>
            <a:ext cx="6339840" cy="6260592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xmlns="" id="{1D58274C-6E9E-4343-91B3-DACB9E20B2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118080" y="13295469"/>
            <a:ext cx="6339840" cy="6260592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xmlns="" id="{7ADC8F93-D983-4E6E-8384-5D7D814EEF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189440" y="13295469"/>
            <a:ext cx="6339840" cy="6260592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xmlns="" id="{8B4B45E4-553B-409A-9111-A940DD06D2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9260800" y="13295469"/>
            <a:ext cx="6339840" cy="6260592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6C72E8-81C8-4FB4-85BA-C194C185D5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5359" y="9638970"/>
            <a:ext cx="6339837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xmlns="" id="{1D08509A-CA5E-4810-BB02-ED01A7E3ED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5362" y="10946426"/>
            <a:ext cx="137157" cy="975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758071FC-D284-419F-9B56-2BB8AC98B4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46716" y="9638970"/>
            <a:ext cx="6339837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xmlns="" id="{A7FB7B32-A6F1-441F-ABF7-ED5E7620E9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6719" y="10946426"/>
            <a:ext cx="137157" cy="975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xmlns="" id="{3BB5C338-6573-4AD1-B7C1-7F31BC5582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118067" y="9638970"/>
            <a:ext cx="6339837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E62FFDFA-4672-49E8-BA29-A820D4E34A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118070" y="10946426"/>
            <a:ext cx="137157" cy="975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xmlns="" id="{A11689A5-79C4-4A87-B01A-4B9F8A428E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89409" y="9638970"/>
            <a:ext cx="6339837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xmlns="" id="{184713B9-EF45-452D-AB5C-E790803F48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189412" y="10946426"/>
            <a:ext cx="137157" cy="975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xmlns="" id="{70B08813-7DA6-42D4-9260-A3656B183C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260760" y="9638970"/>
            <a:ext cx="6339837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xmlns="" id="{C11A3551-612E-49A8-9DFD-0DB2C3B6CF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260763" y="10946426"/>
            <a:ext cx="137157" cy="975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xmlns="" id="{15D23A70-0BB2-4635-BFD7-77425C4431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59" y="16655697"/>
            <a:ext cx="6339837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xmlns="" id="{A8DE0069-A8B7-4E2A-A88D-ED057F4A15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5362" y="17963153"/>
            <a:ext cx="137157" cy="975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xmlns="" id="{DED62EA6-CA25-42AF-932E-E226621A7D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6716" y="16655697"/>
            <a:ext cx="6339837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xmlns="" id="{69C73F44-1303-4699-9741-5071A86831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46719" y="17963153"/>
            <a:ext cx="137157" cy="975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xmlns="" id="{3FAB9CE8-C8F6-4097-9876-3D5BB131A6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118067" y="16655697"/>
            <a:ext cx="6339837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xmlns="" id="{2FE7EAC6-53B9-40F7-BAC8-FFAFE182DB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118070" y="17963153"/>
            <a:ext cx="137157" cy="975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xmlns="" id="{4AA8E213-976B-4F42-BF73-C960C4D9F6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189409" y="16655697"/>
            <a:ext cx="6339837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xmlns="" id="{2B1B6386-3DB5-4B9B-9D72-E30B0FE410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189412" y="17963153"/>
            <a:ext cx="137157" cy="975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xmlns="" id="{E3598400-E700-44A3-8903-DB65AFF1248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260760" y="16655697"/>
            <a:ext cx="6339837" cy="2900364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xmlns="" id="{64D6E52E-F777-4A62-937F-D377DFED58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260763" y="17963153"/>
            <a:ext cx="137157" cy="975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42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685800" marR="0" lvl="0" indent="-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0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xmlns="" id="{22EE241B-2BBC-4744-835C-8F40458A12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30515" y="3376215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xmlns="" id="{6CAB5CF8-20D7-4B90-95C9-20E098992A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349921" y="3376215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xmlns="" id="{62CEBB88-3D8A-4909-B93A-1F994D6624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8669327" y="3376215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xmlns="" id="{1EEB6057-CF61-47A1-8D3B-A9763726F6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988730" y="3376215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xmlns="" id="{03BD2BA6-012F-4C7B-9935-0A0FF955DB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30515" y="6468936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xmlns="" id="{8212F895-139A-4202-8B95-2C7A110D67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349921" y="6468936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xmlns="" id="{49B61935-611C-4306-A86C-ADAC9B00FA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669327" y="6468936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xmlns="" id="{CEBAAD78-3A0A-4669-9779-D4D727D7F8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5988730" y="6468936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xmlns="" id="{97EC4FAC-6170-4C75-A3FD-3A5D85AA36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30515" y="9604455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xmlns="" id="{2ACB2DC4-26F7-4BC8-88B7-0788963213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349921" y="9604455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xmlns="" id="{5C281E6C-DED0-4B17-941E-21056153933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69327" y="9604455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xmlns="" id="{8A43420A-D73B-4EB8-8CF4-AD69734CBCA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988730" y="9604455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xmlns="" id="{436394BF-0BE0-4580-9A4B-6C3F669CE7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030515" y="12739974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xmlns="" id="{6E2E6841-CA27-4420-B76E-77748104AF8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349921" y="12739974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xmlns="" id="{B27D8595-9D80-4B4E-ABD1-DC192925DAC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8669327" y="12739974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xmlns="" id="{008D5C9F-A7BE-434D-8A2D-382361D5610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5988730" y="12739974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xmlns="" id="{352F1818-2397-4AFC-B47F-7932B5FE27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030515" y="15820296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xmlns="" id="{B32CAC22-C1FC-4489-8212-D7CB7E687C3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1349921" y="15820296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xmlns="" id="{B56CC017-012F-4974-9E86-201FB003BE6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669327" y="15820296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xmlns="" id="{9C7581D8-3435-4480-BB56-69621A99B88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5988730" y="15820296"/>
            <a:ext cx="1612548" cy="161091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557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D0AF8791-9D94-4BF7-908B-96C3B4C29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1942" y="2400300"/>
            <a:ext cx="11517216" cy="157734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72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18335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8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148788" y="0"/>
            <a:ext cx="13427211" cy="20574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72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64343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 mo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29075" y="2400296"/>
            <a:ext cx="15987714" cy="1577340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72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67272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xmlns="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2"/>
            <a:ext cx="36576003" cy="20573997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8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44479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1A62A3B4-90FB-4299-99EA-8A0033116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178254" y="8343902"/>
            <a:ext cx="6219492" cy="38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30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6F9079A-40FC-45CA-B075-1C157417CD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73963" y="7802880"/>
            <a:ext cx="3981447" cy="4955412"/>
          </a:xfrm>
          <a:prstGeom prst="rect">
            <a:avLst/>
          </a:prstGeom>
          <a:solidFill>
            <a:schemeClr val="tx1"/>
          </a:solidFill>
        </p:spPr>
        <p:txBody>
          <a:bodyPr lIns="108000" tIns="108000" rIns="108000">
            <a:noAutofit/>
          </a:bodyPr>
          <a:lstStyle>
            <a:lvl1pPr marL="0" marR="0" indent="0" algn="l" defTabSz="27432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2297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3C18045-4E97-4F51-A09F-D85E0CDDEC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520622" y="6652743"/>
            <a:ext cx="5814810" cy="7268514"/>
          </a:xfrm>
          <a:prstGeom prst="rect">
            <a:avLst/>
          </a:prstGeom>
          <a:solidFill>
            <a:schemeClr val="tx1"/>
          </a:solidFill>
        </p:spPr>
        <p:txBody>
          <a:bodyPr lIns="180000" tIns="1044000" rIns="72000" bIns="72000">
            <a:noAutofit/>
          </a:bodyPr>
          <a:lstStyle>
            <a:lvl1pPr marL="0" marR="0" indent="0" algn="l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72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833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orola Moto 3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60C29C-669A-4435-98F7-08E7CA3CB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293138" y="6431759"/>
            <a:ext cx="7705725" cy="7705725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60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to add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1216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FD0C9DF6-807F-40E6-84C6-BA52193E1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15690" y="4675637"/>
            <a:ext cx="14055090" cy="7900413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4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140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7B15E9-FE43-4841-B877-CF972643F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" r="70"/>
          <a:stretch/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6E8AD5E2-80B9-4596-9CB1-D5569DED9A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890657" y="4766547"/>
            <a:ext cx="8794686" cy="54952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0C311A9-D5EE-4491-885B-DF9302BF251A}"/>
              </a:ext>
            </a:extLst>
          </p:cNvPr>
          <p:cNvSpPr/>
          <p:nvPr userDrawn="1"/>
        </p:nvSpPr>
        <p:spPr>
          <a:xfrm>
            <a:off x="10126980" y="11844381"/>
            <a:ext cx="16322040" cy="12860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Aft>
                <a:spcPts val="1800"/>
              </a:spcAft>
            </a:pPr>
            <a:r>
              <a:rPr lang="fr-FR" sz="16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free PowerPoint Template made by Slidor.</a:t>
            </a:r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xmlns="" id="{D66DC7D3-23E7-4869-88B2-69EB16427068}"/>
              </a:ext>
            </a:extLst>
          </p:cNvPr>
          <p:cNvGrpSpPr/>
          <p:nvPr userDrawn="1"/>
        </p:nvGrpSpPr>
        <p:grpSpPr>
          <a:xfrm>
            <a:off x="19656182" y="9896588"/>
            <a:ext cx="2546421" cy="517917"/>
            <a:chOff x="-4840605" y="4879650"/>
            <a:chExt cx="3371850" cy="685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7923F90-C7F5-4957-8E42-1B5A2C22CF63}"/>
                </a:ext>
              </a:extLst>
            </p:cNvPr>
            <p:cNvSpPr/>
            <p:nvPr/>
          </p:nvSpPr>
          <p:spPr>
            <a:xfrm>
              <a:off x="-4847749" y="4872506"/>
              <a:ext cx="733425" cy="695325"/>
            </a:xfrm>
            <a:custGeom>
              <a:avLst/>
              <a:gdLst>
                <a:gd name="connsiteX0" fmla="*/ 727520 w 733425"/>
                <a:gd name="connsiteY0" fmla="*/ 349758 h 695325"/>
                <a:gd name="connsiteX1" fmla="*/ 728091 w 733425"/>
                <a:gd name="connsiteY1" fmla="*/ 349472 h 695325"/>
                <a:gd name="connsiteX2" fmla="*/ 650748 w 733425"/>
                <a:gd name="connsiteY2" fmla="*/ 303276 h 695325"/>
                <a:gd name="connsiteX3" fmla="*/ 161258 w 733425"/>
                <a:gd name="connsiteY3" fmla="*/ 7144 h 695325"/>
                <a:gd name="connsiteX4" fmla="*/ 11240 w 733425"/>
                <a:gd name="connsiteY4" fmla="*/ 51530 h 695325"/>
                <a:gd name="connsiteX5" fmla="*/ 505968 w 733425"/>
                <a:gd name="connsiteY5" fmla="*/ 349282 h 695325"/>
                <a:gd name="connsiteX6" fmla="*/ 7144 w 733425"/>
                <a:gd name="connsiteY6" fmla="*/ 645605 h 695325"/>
                <a:gd name="connsiteX7" fmla="*/ 161258 w 733425"/>
                <a:gd name="connsiteY7" fmla="*/ 692372 h 695325"/>
                <a:gd name="connsiteX8" fmla="*/ 270605 w 733425"/>
                <a:gd name="connsiteY8" fmla="*/ 626174 h 695325"/>
                <a:gd name="connsiteX9" fmla="*/ 650653 w 733425"/>
                <a:gd name="connsiteY9" fmla="*/ 396240 h 695325"/>
                <a:gd name="connsiteX10" fmla="*/ 728091 w 733425"/>
                <a:gd name="connsiteY10" fmla="*/ 350139 h 695325"/>
                <a:gd name="connsiteX11" fmla="*/ 727520 w 733425"/>
                <a:gd name="connsiteY11" fmla="*/ 349758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3425" h="695325">
                  <a:moveTo>
                    <a:pt x="727520" y="349758"/>
                  </a:moveTo>
                  <a:lnTo>
                    <a:pt x="728091" y="349472"/>
                  </a:lnTo>
                  <a:lnTo>
                    <a:pt x="650748" y="303276"/>
                  </a:lnTo>
                  <a:lnTo>
                    <a:pt x="161258" y="7144"/>
                  </a:lnTo>
                  <a:lnTo>
                    <a:pt x="11240" y="51530"/>
                  </a:lnTo>
                  <a:lnTo>
                    <a:pt x="505968" y="349282"/>
                  </a:lnTo>
                  <a:lnTo>
                    <a:pt x="7144" y="645605"/>
                  </a:lnTo>
                  <a:lnTo>
                    <a:pt x="161258" y="692372"/>
                  </a:lnTo>
                  <a:lnTo>
                    <a:pt x="270605" y="626174"/>
                  </a:lnTo>
                  <a:lnTo>
                    <a:pt x="650653" y="396240"/>
                  </a:lnTo>
                  <a:lnTo>
                    <a:pt x="728091" y="350139"/>
                  </a:lnTo>
                  <a:lnTo>
                    <a:pt x="727520" y="349758"/>
                  </a:lnTo>
                  <a:close/>
                </a:path>
              </a:pathLst>
            </a:custGeom>
            <a:solidFill>
              <a:srgbClr val="F04C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6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A91D39A-3051-4BF8-9AD2-6A54CECBDBDA}"/>
                </a:ext>
              </a:extLst>
            </p:cNvPr>
            <p:cNvSpPr/>
            <p:nvPr/>
          </p:nvSpPr>
          <p:spPr>
            <a:xfrm>
              <a:off x="-4462177" y="5214930"/>
              <a:ext cx="238125" cy="142875"/>
            </a:xfrm>
            <a:custGeom>
              <a:avLst/>
              <a:gdLst>
                <a:gd name="connsiteX0" fmla="*/ 120777 w 238125"/>
                <a:gd name="connsiteY0" fmla="*/ 7144 h 142875"/>
                <a:gd name="connsiteX1" fmla="*/ 231648 w 238125"/>
                <a:gd name="connsiteY1" fmla="*/ 73819 h 142875"/>
                <a:gd name="connsiteX2" fmla="*/ 120682 w 238125"/>
                <a:gd name="connsiteY2" fmla="*/ 141256 h 142875"/>
                <a:gd name="connsiteX3" fmla="*/ 7144 w 238125"/>
                <a:gd name="connsiteY3" fmla="*/ 74200 h 142875"/>
                <a:gd name="connsiteX4" fmla="*/ 120777 w 23812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142875">
                  <a:moveTo>
                    <a:pt x="120777" y="7144"/>
                  </a:moveTo>
                  <a:lnTo>
                    <a:pt x="231648" y="73819"/>
                  </a:lnTo>
                  <a:lnTo>
                    <a:pt x="120682" y="141256"/>
                  </a:lnTo>
                  <a:lnTo>
                    <a:pt x="7144" y="74200"/>
                  </a:lnTo>
                  <a:lnTo>
                    <a:pt x="120777" y="7144"/>
                  </a:lnTo>
                  <a:close/>
                </a:path>
              </a:pathLst>
            </a:custGeom>
            <a:solidFill>
              <a:srgbClr val="010101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6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85F7B6D-1347-40FE-A80A-D5BD017DF9CD}"/>
                </a:ext>
              </a:extLst>
            </p:cNvPr>
            <p:cNvSpPr/>
            <p:nvPr/>
          </p:nvSpPr>
          <p:spPr>
            <a:xfrm>
              <a:off x="-3434715" y="5011381"/>
              <a:ext cx="295275" cy="419100"/>
            </a:xfrm>
            <a:custGeom>
              <a:avLst/>
              <a:gdLst>
                <a:gd name="connsiteX0" fmla="*/ 7144 w 295275"/>
                <a:gd name="connsiteY0" fmla="*/ 50483 h 419100"/>
                <a:gd name="connsiteX1" fmla="*/ 78772 w 295275"/>
                <a:gd name="connsiteY1" fmla="*/ 7144 h 419100"/>
                <a:gd name="connsiteX2" fmla="*/ 78772 w 295275"/>
                <a:gd name="connsiteY2" fmla="*/ 349472 h 419100"/>
                <a:gd name="connsiteX3" fmla="*/ 292989 w 295275"/>
                <a:gd name="connsiteY3" fmla="*/ 349472 h 419100"/>
                <a:gd name="connsiteX4" fmla="*/ 292989 w 295275"/>
                <a:gd name="connsiteY4" fmla="*/ 414623 h 419100"/>
                <a:gd name="connsiteX5" fmla="*/ 7239 w 295275"/>
                <a:gd name="connsiteY5" fmla="*/ 41462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75" h="419100">
                  <a:moveTo>
                    <a:pt x="7144" y="50483"/>
                  </a:moveTo>
                  <a:lnTo>
                    <a:pt x="78772" y="7144"/>
                  </a:lnTo>
                  <a:lnTo>
                    <a:pt x="78772" y="349472"/>
                  </a:lnTo>
                  <a:lnTo>
                    <a:pt x="292989" y="349472"/>
                  </a:lnTo>
                  <a:lnTo>
                    <a:pt x="292989" y="414623"/>
                  </a:lnTo>
                  <a:lnTo>
                    <a:pt x="7239" y="41462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6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76C7694-BEEB-45BD-8514-3A1381390988}"/>
                </a:ext>
              </a:extLst>
            </p:cNvPr>
            <p:cNvSpPr/>
            <p:nvPr/>
          </p:nvSpPr>
          <p:spPr>
            <a:xfrm>
              <a:off x="-3041142" y="5011381"/>
              <a:ext cx="85725" cy="419100"/>
            </a:xfrm>
            <a:custGeom>
              <a:avLst/>
              <a:gdLst>
                <a:gd name="connsiteX0" fmla="*/ 7144 w 85725"/>
                <a:gd name="connsiteY0" fmla="*/ 51721 h 419100"/>
                <a:gd name="connsiteX1" fmla="*/ 78772 w 85725"/>
                <a:gd name="connsiteY1" fmla="*/ 7144 h 419100"/>
                <a:gd name="connsiteX2" fmla="*/ 78772 w 85725"/>
                <a:gd name="connsiteY2" fmla="*/ 414623 h 419100"/>
                <a:gd name="connsiteX3" fmla="*/ 7144 w 85725"/>
                <a:gd name="connsiteY3" fmla="*/ 41462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19100">
                  <a:moveTo>
                    <a:pt x="7144" y="51721"/>
                  </a:moveTo>
                  <a:lnTo>
                    <a:pt x="78772" y="7144"/>
                  </a:lnTo>
                  <a:lnTo>
                    <a:pt x="78772" y="414623"/>
                  </a:lnTo>
                  <a:lnTo>
                    <a:pt x="7144" y="41462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6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233C57D-BC6C-45E8-BD7C-CD3182F4BBD4}"/>
                </a:ext>
              </a:extLst>
            </p:cNvPr>
            <p:cNvSpPr/>
            <p:nvPr/>
          </p:nvSpPr>
          <p:spPr>
            <a:xfrm>
              <a:off x="-2831592" y="5011365"/>
              <a:ext cx="381000" cy="419100"/>
            </a:xfrm>
            <a:custGeom>
              <a:avLst/>
              <a:gdLst>
                <a:gd name="connsiteX0" fmla="*/ 7144 w 381000"/>
                <a:gd name="connsiteY0" fmla="*/ 7160 h 419100"/>
                <a:gd name="connsiteX1" fmla="*/ 159544 w 381000"/>
                <a:gd name="connsiteY1" fmla="*/ 7160 h 419100"/>
                <a:gd name="connsiteX2" fmla="*/ 247174 w 381000"/>
                <a:gd name="connsiteY2" fmla="*/ 22590 h 419100"/>
                <a:gd name="connsiteX3" fmla="*/ 315849 w 381000"/>
                <a:gd name="connsiteY3" fmla="*/ 65357 h 419100"/>
                <a:gd name="connsiteX4" fmla="*/ 360426 w 381000"/>
                <a:gd name="connsiteY4" fmla="*/ 129746 h 419100"/>
                <a:gd name="connsiteX5" fmla="*/ 376142 w 381000"/>
                <a:gd name="connsiteY5" fmla="*/ 209756 h 419100"/>
                <a:gd name="connsiteX6" fmla="*/ 376142 w 381000"/>
                <a:gd name="connsiteY6" fmla="*/ 210899 h 419100"/>
                <a:gd name="connsiteX7" fmla="*/ 360426 w 381000"/>
                <a:gd name="connsiteY7" fmla="*/ 291290 h 419100"/>
                <a:gd name="connsiteX8" fmla="*/ 315849 w 381000"/>
                <a:gd name="connsiteY8" fmla="*/ 355870 h 419100"/>
                <a:gd name="connsiteX9" fmla="*/ 247174 w 381000"/>
                <a:gd name="connsiteY9" fmla="*/ 398923 h 419100"/>
                <a:gd name="connsiteX10" fmla="*/ 159544 w 381000"/>
                <a:gd name="connsiteY10" fmla="*/ 414639 h 419100"/>
                <a:gd name="connsiteX11" fmla="*/ 7144 w 381000"/>
                <a:gd name="connsiteY11" fmla="*/ 414639 h 419100"/>
                <a:gd name="connsiteX12" fmla="*/ 78391 w 381000"/>
                <a:gd name="connsiteY12" fmla="*/ 72787 h 419100"/>
                <a:gd name="connsiteX13" fmla="*/ 78391 w 381000"/>
                <a:gd name="connsiteY13" fmla="*/ 349869 h 419100"/>
                <a:gd name="connsiteX14" fmla="*/ 158687 w 381000"/>
                <a:gd name="connsiteY14" fmla="*/ 349869 h 419100"/>
                <a:gd name="connsiteX15" fmla="*/ 216884 w 381000"/>
                <a:gd name="connsiteY15" fmla="*/ 339677 h 419100"/>
                <a:gd name="connsiteX16" fmla="*/ 261461 w 381000"/>
                <a:gd name="connsiteY16" fmla="*/ 311102 h 419100"/>
                <a:gd name="connsiteX17" fmla="*/ 290036 w 381000"/>
                <a:gd name="connsiteY17" fmla="*/ 267478 h 419100"/>
                <a:gd name="connsiteX18" fmla="*/ 300228 w 381000"/>
                <a:gd name="connsiteY18" fmla="*/ 212518 h 419100"/>
                <a:gd name="connsiteX19" fmla="*/ 300228 w 381000"/>
                <a:gd name="connsiteY19" fmla="*/ 211280 h 419100"/>
                <a:gd name="connsiteX20" fmla="*/ 290036 w 381000"/>
                <a:gd name="connsiteY20" fmla="*/ 156035 h 419100"/>
                <a:gd name="connsiteX21" fmla="*/ 261461 w 381000"/>
                <a:gd name="connsiteY21" fmla="*/ 112030 h 419100"/>
                <a:gd name="connsiteX22" fmla="*/ 216884 w 381000"/>
                <a:gd name="connsiteY22" fmla="*/ 83455 h 419100"/>
                <a:gd name="connsiteX23" fmla="*/ 158687 w 381000"/>
                <a:gd name="connsiteY23" fmla="*/ 7297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000" h="419100">
                  <a:moveTo>
                    <a:pt x="7144" y="7160"/>
                  </a:moveTo>
                  <a:lnTo>
                    <a:pt x="159544" y="7160"/>
                  </a:lnTo>
                  <a:cubicBezTo>
                    <a:pt x="189459" y="6817"/>
                    <a:pt x="219175" y="12050"/>
                    <a:pt x="247174" y="22590"/>
                  </a:cubicBezTo>
                  <a:cubicBezTo>
                    <a:pt x="272645" y="32212"/>
                    <a:pt x="295978" y="46743"/>
                    <a:pt x="315849" y="65357"/>
                  </a:cubicBezTo>
                  <a:cubicBezTo>
                    <a:pt x="335007" y="83502"/>
                    <a:pt x="350187" y="105428"/>
                    <a:pt x="360426" y="129746"/>
                  </a:cubicBezTo>
                  <a:cubicBezTo>
                    <a:pt x="371036" y="155075"/>
                    <a:pt x="376383" y="182297"/>
                    <a:pt x="376142" y="209756"/>
                  </a:cubicBezTo>
                  <a:lnTo>
                    <a:pt x="376142" y="210899"/>
                  </a:lnTo>
                  <a:cubicBezTo>
                    <a:pt x="376371" y="238481"/>
                    <a:pt x="371025" y="265825"/>
                    <a:pt x="360426" y="291290"/>
                  </a:cubicBezTo>
                  <a:cubicBezTo>
                    <a:pt x="350257" y="315703"/>
                    <a:pt x="335070" y="337705"/>
                    <a:pt x="315849" y="355870"/>
                  </a:cubicBezTo>
                  <a:cubicBezTo>
                    <a:pt x="295967" y="374540"/>
                    <a:pt x="272642" y="389163"/>
                    <a:pt x="247174" y="398923"/>
                  </a:cubicBezTo>
                  <a:cubicBezTo>
                    <a:pt x="219219" y="409651"/>
                    <a:pt x="189485" y="414983"/>
                    <a:pt x="159544" y="414639"/>
                  </a:cubicBezTo>
                  <a:lnTo>
                    <a:pt x="7144" y="414639"/>
                  </a:lnTo>
                  <a:close/>
                  <a:moveTo>
                    <a:pt x="78391" y="72787"/>
                  </a:moveTo>
                  <a:lnTo>
                    <a:pt x="78391" y="349869"/>
                  </a:lnTo>
                  <a:lnTo>
                    <a:pt x="158687" y="349869"/>
                  </a:lnTo>
                  <a:cubicBezTo>
                    <a:pt x="178551" y="350118"/>
                    <a:pt x="198287" y="346662"/>
                    <a:pt x="216884" y="339677"/>
                  </a:cubicBezTo>
                  <a:cubicBezTo>
                    <a:pt x="233595" y="333409"/>
                    <a:pt x="248788" y="323670"/>
                    <a:pt x="261461" y="311102"/>
                  </a:cubicBezTo>
                  <a:cubicBezTo>
                    <a:pt x="273861" y="298662"/>
                    <a:pt x="283586" y="283816"/>
                    <a:pt x="290036" y="267478"/>
                  </a:cubicBezTo>
                  <a:cubicBezTo>
                    <a:pt x="296973" y="249995"/>
                    <a:pt x="300435" y="231327"/>
                    <a:pt x="300228" y="212518"/>
                  </a:cubicBezTo>
                  <a:lnTo>
                    <a:pt x="300228" y="211280"/>
                  </a:lnTo>
                  <a:cubicBezTo>
                    <a:pt x="300417" y="192381"/>
                    <a:pt x="296957" y="173623"/>
                    <a:pt x="290036" y="156035"/>
                  </a:cubicBezTo>
                  <a:cubicBezTo>
                    <a:pt x="283637" y="139559"/>
                    <a:pt x="273910" y="124578"/>
                    <a:pt x="261461" y="112030"/>
                  </a:cubicBezTo>
                  <a:cubicBezTo>
                    <a:pt x="248705" y="99567"/>
                    <a:pt x="233535" y="89843"/>
                    <a:pt x="216884" y="83455"/>
                  </a:cubicBezTo>
                  <a:cubicBezTo>
                    <a:pt x="198344" y="76236"/>
                    <a:pt x="178581" y="72678"/>
                    <a:pt x="158687" y="729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6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8A94DF9-BAFB-4BE4-9840-26E3AE412F1B}"/>
                </a:ext>
              </a:extLst>
            </p:cNvPr>
            <p:cNvSpPr/>
            <p:nvPr/>
          </p:nvSpPr>
          <p:spPr>
            <a:xfrm>
              <a:off x="-2364680" y="5004696"/>
              <a:ext cx="438150" cy="428625"/>
            </a:xfrm>
            <a:custGeom>
              <a:avLst/>
              <a:gdLst>
                <a:gd name="connsiteX0" fmla="*/ 218983 w 438150"/>
                <a:gd name="connsiteY0" fmla="*/ 428357 h 428625"/>
                <a:gd name="connsiteX1" fmla="*/ 133258 w 438150"/>
                <a:gd name="connsiteY1" fmla="*/ 411783 h 428625"/>
                <a:gd name="connsiteX2" fmla="*/ 66583 w 438150"/>
                <a:gd name="connsiteY2" fmla="*/ 366635 h 428625"/>
                <a:gd name="connsiteX3" fmla="*/ 22864 w 438150"/>
                <a:gd name="connsiteY3" fmla="*/ 299960 h 428625"/>
                <a:gd name="connsiteX4" fmla="*/ 7147 w 438150"/>
                <a:gd name="connsiteY4" fmla="*/ 218807 h 428625"/>
                <a:gd name="connsiteX5" fmla="*/ 7147 w 438150"/>
                <a:gd name="connsiteY5" fmla="*/ 217569 h 428625"/>
                <a:gd name="connsiteX6" fmla="*/ 22864 w 438150"/>
                <a:gd name="connsiteY6" fmla="*/ 136416 h 428625"/>
                <a:gd name="connsiteX7" fmla="*/ 67155 w 438150"/>
                <a:gd name="connsiteY7" fmla="*/ 69741 h 428625"/>
                <a:gd name="connsiteX8" fmla="*/ 134687 w 438150"/>
                <a:gd name="connsiteY8" fmla="*/ 24021 h 428625"/>
                <a:gd name="connsiteX9" fmla="*/ 220888 w 438150"/>
                <a:gd name="connsiteY9" fmla="*/ 7161 h 428625"/>
                <a:gd name="connsiteX10" fmla="*/ 306613 w 438150"/>
                <a:gd name="connsiteY10" fmla="*/ 23735 h 428625"/>
                <a:gd name="connsiteX11" fmla="*/ 373288 w 438150"/>
                <a:gd name="connsiteY11" fmla="*/ 68883 h 428625"/>
                <a:gd name="connsiteX12" fmla="*/ 416913 w 438150"/>
                <a:gd name="connsiteY12" fmla="*/ 135558 h 428625"/>
                <a:gd name="connsiteX13" fmla="*/ 432629 w 438150"/>
                <a:gd name="connsiteY13" fmla="*/ 216711 h 428625"/>
                <a:gd name="connsiteX14" fmla="*/ 432629 w 438150"/>
                <a:gd name="connsiteY14" fmla="*/ 217854 h 428625"/>
                <a:gd name="connsiteX15" fmla="*/ 416913 w 438150"/>
                <a:gd name="connsiteY15" fmla="*/ 299103 h 428625"/>
                <a:gd name="connsiteX16" fmla="*/ 372717 w 438150"/>
                <a:gd name="connsiteY16" fmla="*/ 365778 h 428625"/>
                <a:gd name="connsiteX17" fmla="*/ 218983 w 438150"/>
                <a:gd name="connsiteY17" fmla="*/ 428357 h 428625"/>
                <a:gd name="connsiteX18" fmla="*/ 220222 w 438150"/>
                <a:gd name="connsiteY18" fmla="*/ 361682 h 428625"/>
                <a:gd name="connsiteX19" fmla="*/ 319091 w 438150"/>
                <a:gd name="connsiteY19" fmla="*/ 319677 h 428625"/>
                <a:gd name="connsiteX20" fmla="*/ 347666 w 438150"/>
                <a:gd name="connsiteY20" fmla="*/ 274147 h 428625"/>
                <a:gd name="connsiteX21" fmla="*/ 357858 w 438150"/>
                <a:gd name="connsiteY21" fmla="*/ 218140 h 428625"/>
                <a:gd name="connsiteX22" fmla="*/ 357858 w 438150"/>
                <a:gd name="connsiteY22" fmla="*/ 216997 h 428625"/>
                <a:gd name="connsiteX23" fmla="*/ 347666 w 438150"/>
                <a:gd name="connsiteY23" fmla="*/ 160704 h 428625"/>
                <a:gd name="connsiteX24" fmla="*/ 275181 w 438150"/>
                <a:gd name="connsiteY24" fmla="*/ 83457 h 428625"/>
                <a:gd name="connsiteX25" fmla="*/ 163738 w 438150"/>
                <a:gd name="connsiteY25" fmla="*/ 83457 h 428625"/>
                <a:gd name="connsiteX26" fmla="*/ 120304 w 438150"/>
                <a:gd name="connsiteY26" fmla="*/ 114318 h 428625"/>
                <a:gd name="connsiteX27" fmla="*/ 91729 w 438150"/>
                <a:gd name="connsiteY27" fmla="*/ 160133 h 428625"/>
                <a:gd name="connsiteX28" fmla="*/ 81537 w 438150"/>
                <a:gd name="connsiteY28" fmla="*/ 216140 h 428625"/>
                <a:gd name="connsiteX29" fmla="*/ 81538 w 438150"/>
                <a:gd name="connsiteY29" fmla="*/ 217283 h 428625"/>
                <a:gd name="connsiteX30" fmla="*/ 91729 w 438150"/>
                <a:gd name="connsiteY30" fmla="*/ 273290 h 428625"/>
                <a:gd name="connsiteX31" fmla="*/ 120304 w 438150"/>
                <a:gd name="connsiteY31" fmla="*/ 319391 h 428625"/>
                <a:gd name="connsiteX32" fmla="*/ 164310 w 438150"/>
                <a:gd name="connsiteY32" fmla="*/ 350633 h 428625"/>
                <a:gd name="connsiteX33" fmla="*/ 220222 w 438150"/>
                <a:gd name="connsiteY33" fmla="*/ 36196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150" h="428625">
                  <a:moveTo>
                    <a:pt x="218983" y="428357"/>
                  </a:moveTo>
                  <a:cubicBezTo>
                    <a:pt x="189583" y="428674"/>
                    <a:pt x="160422" y="423037"/>
                    <a:pt x="133258" y="411783"/>
                  </a:cubicBezTo>
                  <a:cubicBezTo>
                    <a:pt x="108249" y="401324"/>
                    <a:pt x="85580" y="385974"/>
                    <a:pt x="66583" y="366635"/>
                  </a:cubicBezTo>
                  <a:cubicBezTo>
                    <a:pt x="47851" y="347434"/>
                    <a:pt x="33006" y="324794"/>
                    <a:pt x="22864" y="299960"/>
                  </a:cubicBezTo>
                  <a:cubicBezTo>
                    <a:pt x="12325" y="274210"/>
                    <a:pt x="6984" y="246630"/>
                    <a:pt x="7147" y="218807"/>
                  </a:cubicBezTo>
                  <a:lnTo>
                    <a:pt x="7147" y="217569"/>
                  </a:lnTo>
                  <a:cubicBezTo>
                    <a:pt x="6984" y="189746"/>
                    <a:pt x="12325" y="162166"/>
                    <a:pt x="22864" y="136416"/>
                  </a:cubicBezTo>
                  <a:cubicBezTo>
                    <a:pt x="33146" y="111519"/>
                    <a:pt x="48191" y="88870"/>
                    <a:pt x="67155" y="69741"/>
                  </a:cubicBezTo>
                  <a:cubicBezTo>
                    <a:pt x="86504" y="50285"/>
                    <a:pt x="109437" y="34760"/>
                    <a:pt x="134687" y="24021"/>
                  </a:cubicBezTo>
                  <a:cubicBezTo>
                    <a:pt x="161953" y="12523"/>
                    <a:pt x="191300" y="6783"/>
                    <a:pt x="220888" y="7161"/>
                  </a:cubicBezTo>
                  <a:cubicBezTo>
                    <a:pt x="250288" y="6854"/>
                    <a:pt x="279446" y="12492"/>
                    <a:pt x="306613" y="23735"/>
                  </a:cubicBezTo>
                  <a:cubicBezTo>
                    <a:pt x="331611" y="34217"/>
                    <a:pt x="354275" y="49564"/>
                    <a:pt x="373288" y="68883"/>
                  </a:cubicBezTo>
                  <a:cubicBezTo>
                    <a:pt x="392011" y="88073"/>
                    <a:pt x="406827" y="110718"/>
                    <a:pt x="416913" y="135558"/>
                  </a:cubicBezTo>
                  <a:cubicBezTo>
                    <a:pt x="427461" y="161306"/>
                    <a:pt x="432803" y="188888"/>
                    <a:pt x="432629" y="216711"/>
                  </a:cubicBezTo>
                  <a:lnTo>
                    <a:pt x="432629" y="217854"/>
                  </a:lnTo>
                  <a:cubicBezTo>
                    <a:pt x="432803" y="245709"/>
                    <a:pt x="427461" y="273322"/>
                    <a:pt x="416913" y="299103"/>
                  </a:cubicBezTo>
                  <a:cubicBezTo>
                    <a:pt x="406665" y="323995"/>
                    <a:pt x="391652" y="346644"/>
                    <a:pt x="372717" y="365778"/>
                  </a:cubicBezTo>
                  <a:cubicBezTo>
                    <a:pt x="332099" y="406653"/>
                    <a:pt x="276600" y="429244"/>
                    <a:pt x="218983" y="428357"/>
                  </a:cubicBezTo>
                  <a:close/>
                  <a:moveTo>
                    <a:pt x="220222" y="361682"/>
                  </a:moveTo>
                  <a:cubicBezTo>
                    <a:pt x="257610" y="362161"/>
                    <a:pt x="293481" y="346921"/>
                    <a:pt x="319091" y="319677"/>
                  </a:cubicBezTo>
                  <a:cubicBezTo>
                    <a:pt x="331504" y="306517"/>
                    <a:pt x="341213" y="291048"/>
                    <a:pt x="347666" y="274147"/>
                  </a:cubicBezTo>
                  <a:cubicBezTo>
                    <a:pt x="354525" y="256277"/>
                    <a:pt x="357982" y="237281"/>
                    <a:pt x="357858" y="218140"/>
                  </a:cubicBezTo>
                  <a:lnTo>
                    <a:pt x="357858" y="216997"/>
                  </a:lnTo>
                  <a:cubicBezTo>
                    <a:pt x="357948" y="197766"/>
                    <a:pt x="354493" y="178683"/>
                    <a:pt x="347666" y="160704"/>
                  </a:cubicBezTo>
                  <a:cubicBezTo>
                    <a:pt x="334823" y="126287"/>
                    <a:pt x="308712" y="98460"/>
                    <a:pt x="275181" y="83457"/>
                  </a:cubicBezTo>
                  <a:cubicBezTo>
                    <a:pt x="239636" y="68025"/>
                    <a:pt x="199283" y="68025"/>
                    <a:pt x="163738" y="83457"/>
                  </a:cubicBezTo>
                  <a:cubicBezTo>
                    <a:pt x="147300" y="90661"/>
                    <a:pt x="132516" y="101165"/>
                    <a:pt x="120304" y="114318"/>
                  </a:cubicBezTo>
                  <a:cubicBezTo>
                    <a:pt x="107954" y="127634"/>
                    <a:pt x="98256" y="143184"/>
                    <a:pt x="91729" y="160133"/>
                  </a:cubicBezTo>
                  <a:cubicBezTo>
                    <a:pt x="84886" y="178008"/>
                    <a:pt x="81429" y="197000"/>
                    <a:pt x="81537" y="216140"/>
                  </a:cubicBezTo>
                  <a:lnTo>
                    <a:pt x="81538" y="217283"/>
                  </a:lnTo>
                  <a:cubicBezTo>
                    <a:pt x="81421" y="236423"/>
                    <a:pt x="84877" y="255418"/>
                    <a:pt x="91729" y="273290"/>
                  </a:cubicBezTo>
                  <a:cubicBezTo>
                    <a:pt x="98242" y="290331"/>
                    <a:pt x="107940" y="305977"/>
                    <a:pt x="120304" y="319391"/>
                  </a:cubicBezTo>
                  <a:cubicBezTo>
                    <a:pt x="132678" y="332710"/>
                    <a:pt x="147656" y="343344"/>
                    <a:pt x="164310" y="350633"/>
                  </a:cubicBezTo>
                  <a:cubicBezTo>
                    <a:pt x="181946" y="358291"/>
                    <a:pt x="200996" y="362153"/>
                    <a:pt x="220222" y="3619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6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F9A081A-E818-4296-AF04-3676C01030AA}"/>
                </a:ext>
              </a:extLst>
            </p:cNvPr>
            <p:cNvSpPr/>
            <p:nvPr/>
          </p:nvSpPr>
          <p:spPr>
            <a:xfrm>
              <a:off x="-1823371" y="5011354"/>
              <a:ext cx="352425" cy="419100"/>
            </a:xfrm>
            <a:custGeom>
              <a:avLst/>
              <a:gdLst>
                <a:gd name="connsiteX0" fmla="*/ 7144 w 352425"/>
                <a:gd name="connsiteY0" fmla="*/ 7171 h 419100"/>
                <a:gd name="connsiteX1" fmla="*/ 188786 w 352425"/>
                <a:gd name="connsiteY1" fmla="*/ 7171 h 419100"/>
                <a:gd name="connsiteX2" fmla="*/ 256889 w 352425"/>
                <a:gd name="connsiteY2" fmla="*/ 17934 h 419100"/>
                <a:gd name="connsiteX3" fmla="*/ 306419 w 352425"/>
                <a:gd name="connsiteY3" fmla="*/ 47938 h 419100"/>
                <a:gd name="connsiteX4" fmla="*/ 331470 w 352425"/>
                <a:gd name="connsiteY4" fmla="*/ 86895 h 419100"/>
                <a:gd name="connsiteX5" fmla="*/ 340138 w 352425"/>
                <a:gd name="connsiteY5" fmla="*/ 135854 h 419100"/>
                <a:gd name="connsiteX6" fmla="*/ 340138 w 352425"/>
                <a:gd name="connsiteY6" fmla="*/ 136997 h 419100"/>
                <a:gd name="connsiteX7" fmla="*/ 313087 w 352425"/>
                <a:gd name="connsiteY7" fmla="*/ 217673 h 419100"/>
                <a:gd name="connsiteX8" fmla="*/ 243554 w 352425"/>
                <a:gd name="connsiteY8" fmla="*/ 260441 h 419100"/>
                <a:gd name="connsiteX9" fmla="*/ 353568 w 352425"/>
                <a:gd name="connsiteY9" fmla="*/ 414650 h 419100"/>
                <a:gd name="connsiteX10" fmla="*/ 268605 w 352425"/>
                <a:gd name="connsiteY10" fmla="*/ 414650 h 419100"/>
                <a:gd name="connsiteX11" fmla="*/ 168402 w 352425"/>
                <a:gd name="connsiteY11" fmla="*/ 272823 h 419100"/>
                <a:gd name="connsiteX12" fmla="*/ 78772 w 352425"/>
                <a:gd name="connsiteY12" fmla="*/ 272823 h 419100"/>
                <a:gd name="connsiteX13" fmla="*/ 78772 w 352425"/>
                <a:gd name="connsiteY13" fmla="*/ 414841 h 419100"/>
                <a:gd name="connsiteX14" fmla="*/ 7144 w 352425"/>
                <a:gd name="connsiteY14" fmla="*/ 414841 h 419100"/>
                <a:gd name="connsiteX15" fmla="*/ 183547 w 352425"/>
                <a:gd name="connsiteY15" fmla="*/ 209196 h 419100"/>
                <a:gd name="connsiteX16" fmla="*/ 244698 w 352425"/>
                <a:gd name="connsiteY16" fmla="*/ 190813 h 419100"/>
                <a:gd name="connsiteX17" fmla="*/ 267367 w 352425"/>
                <a:gd name="connsiteY17" fmla="*/ 141093 h 419100"/>
                <a:gd name="connsiteX18" fmla="*/ 267367 w 352425"/>
                <a:gd name="connsiteY18" fmla="*/ 139949 h 419100"/>
                <a:gd name="connsiteX19" fmla="*/ 245269 w 352425"/>
                <a:gd name="connsiteY19" fmla="*/ 89562 h 419100"/>
                <a:gd name="connsiteX20" fmla="*/ 182975 w 352425"/>
                <a:gd name="connsiteY20" fmla="*/ 72417 h 419100"/>
                <a:gd name="connsiteX21" fmla="*/ 78772 w 352425"/>
                <a:gd name="connsiteY21" fmla="*/ 72417 h 419100"/>
                <a:gd name="connsiteX22" fmla="*/ 78772 w 352425"/>
                <a:gd name="connsiteY22" fmla="*/ 20919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2425" h="419100">
                  <a:moveTo>
                    <a:pt x="7144" y="7171"/>
                  </a:moveTo>
                  <a:lnTo>
                    <a:pt x="188786" y="7171"/>
                  </a:lnTo>
                  <a:cubicBezTo>
                    <a:pt x="211939" y="6790"/>
                    <a:pt x="234982" y="10431"/>
                    <a:pt x="256889" y="17934"/>
                  </a:cubicBezTo>
                  <a:cubicBezTo>
                    <a:pt x="275324" y="24344"/>
                    <a:pt x="292201" y="34567"/>
                    <a:pt x="306419" y="47938"/>
                  </a:cubicBezTo>
                  <a:cubicBezTo>
                    <a:pt x="317253" y="59148"/>
                    <a:pt x="325766" y="72387"/>
                    <a:pt x="331470" y="86895"/>
                  </a:cubicBezTo>
                  <a:cubicBezTo>
                    <a:pt x="337403" y="102527"/>
                    <a:pt x="340343" y="119135"/>
                    <a:pt x="340138" y="135854"/>
                  </a:cubicBezTo>
                  <a:lnTo>
                    <a:pt x="340138" y="136997"/>
                  </a:lnTo>
                  <a:cubicBezTo>
                    <a:pt x="341579" y="166333"/>
                    <a:pt x="331921" y="195136"/>
                    <a:pt x="313087" y="217673"/>
                  </a:cubicBezTo>
                  <a:cubicBezTo>
                    <a:pt x="294505" y="238320"/>
                    <a:pt x="270363" y="253169"/>
                    <a:pt x="243554" y="260441"/>
                  </a:cubicBezTo>
                  <a:lnTo>
                    <a:pt x="353568" y="414650"/>
                  </a:lnTo>
                  <a:lnTo>
                    <a:pt x="268605" y="414650"/>
                  </a:lnTo>
                  <a:lnTo>
                    <a:pt x="168402" y="272823"/>
                  </a:lnTo>
                  <a:lnTo>
                    <a:pt x="78772" y="272823"/>
                  </a:lnTo>
                  <a:lnTo>
                    <a:pt x="78772" y="414841"/>
                  </a:lnTo>
                  <a:lnTo>
                    <a:pt x="7144" y="414841"/>
                  </a:lnTo>
                  <a:close/>
                  <a:moveTo>
                    <a:pt x="183547" y="209196"/>
                  </a:moveTo>
                  <a:cubicBezTo>
                    <a:pt x="205449" y="210374"/>
                    <a:pt x="227076" y="203873"/>
                    <a:pt x="244698" y="190813"/>
                  </a:cubicBezTo>
                  <a:cubicBezTo>
                    <a:pt x="259749" y="178802"/>
                    <a:pt x="268170" y="160332"/>
                    <a:pt x="267367" y="141093"/>
                  </a:cubicBezTo>
                  <a:lnTo>
                    <a:pt x="267367" y="139949"/>
                  </a:lnTo>
                  <a:cubicBezTo>
                    <a:pt x="268637" y="120559"/>
                    <a:pt x="260394" y="101763"/>
                    <a:pt x="245269" y="89562"/>
                  </a:cubicBezTo>
                  <a:cubicBezTo>
                    <a:pt x="226982" y="77093"/>
                    <a:pt x="205067" y="71061"/>
                    <a:pt x="182975" y="72417"/>
                  </a:cubicBezTo>
                  <a:lnTo>
                    <a:pt x="78772" y="72417"/>
                  </a:lnTo>
                  <a:lnTo>
                    <a:pt x="78772" y="20919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6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F93CB37-9F90-4482-81C5-10C26B916690}"/>
                </a:ext>
              </a:extLst>
            </p:cNvPr>
            <p:cNvSpPr/>
            <p:nvPr/>
          </p:nvSpPr>
          <p:spPr>
            <a:xfrm>
              <a:off x="-3862578" y="5009827"/>
              <a:ext cx="323850" cy="428625"/>
            </a:xfrm>
            <a:custGeom>
              <a:avLst/>
              <a:gdLst>
                <a:gd name="connsiteX0" fmla="*/ 177165 w 323850"/>
                <a:gd name="connsiteY0" fmla="*/ 425606 h 428625"/>
                <a:gd name="connsiteX1" fmla="*/ 86963 w 323850"/>
                <a:gd name="connsiteY1" fmla="*/ 409605 h 428625"/>
                <a:gd name="connsiteX2" fmla="*/ 7144 w 323850"/>
                <a:gd name="connsiteY2" fmla="*/ 360455 h 428625"/>
                <a:gd name="connsiteX3" fmla="*/ 68199 w 323850"/>
                <a:gd name="connsiteY3" fmla="*/ 323784 h 428625"/>
                <a:gd name="connsiteX4" fmla="*/ 68866 w 323850"/>
                <a:gd name="connsiteY4" fmla="*/ 323784 h 428625"/>
                <a:gd name="connsiteX5" fmla="*/ 110490 w 323850"/>
                <a:gd name="connsiteY5" fmla="*/ 348263 h 428625"/>
                <a:gd name="connsiteX6" fmla="*/ 178879 w 323850"/>
                <a:gd name="connsiteY6" fmla="*/ 361980 h 428625"/>
                <a:gd name="connsiteX7" fmla="*/ 231648 w 323850"/>
                <a:gd name="connsiteY7" fmla="*/ 347692 h 428625"/>
                <a:gd name="connsiteX8" fmla="*/ 250698 w 323850"/>
                <a:gd name="connsiteY8" fmla="*/ 310735 h 428625"/>
                <a:gd name="connsiteX9" fmla="*/ 250698 w 323850"/>
                <a:gd name="connsiteY9" fmla="*/ 309592 h 428625"/>
                <a:gd name="connsiteX10" fmla="*/ 246983 w 323850"/>
                <a:gd name="connsiteY10" fmla="*/ 290066 h 428625"/>
                <a:gd name="connsiteX11" fmla="*/ 233077 w 323850"/>
                <a:gd name="connsiteY11" fmla="*/ 274349 h 428625"/>
                <a:gd name="connsiteX12" fmla="*/ 205073 w 323850"/>
                <a:gd name="connsiteY12" fmla="*/ 260348 h 428625"/>
                <a:gd name="connsiteX13" fmla="*/ 158877 w 323850"/>
                <a:gd name="connsiteY13" fmla="*/ 247584 h 428625"/>
                <a:gd name="connsiteX14" fmla="*/ 100965 w 323850"/>
                <a:gd name="connsiteY14" fmla="*/ 230439 h 428625"/>
                <a:gd name="connsiteX15" fmla="*/ 58388 w 323850"/>
                <a:gd name="connsiteY15" fmla="*/ 207103 h 428625"/>
                <a:gd name="connsiteX16" fmla="*/ 32194 w 323850"/>
                <a:gd name="connsiteY16" fmla="*/ 173670 h 428625"/>
                <a:gd name="connsiteX17" fmla="*/ 23241 w 323850"/>
                <a:gd name="connsiteY17" fmla="*/ 126045 h 428625"/>
                <a:gd name="connsiteX18" fmla="*/ 23241 w 323850"/>
                <a:gd name="connsiteY18" fmla="*/ 124902 h 428625"/>
                <a:gd name="connsiteX19" fmla="*/ 33719 w 323850"/>
                <a:gd name="connsiteY19" fmla="*/ 77277 h 428625"/>
                <a:gd name="connsiteX20" fmla="*/ 62294 w 323850"/>
                <a:gd name="connsiteY20" fmla="*/ 40034 h 428625"/>
                <a:gd name="connsiteX21" fmla="*/ 106299 w 323850"/>
                <a:gd name="connsiteY21" fmla="*/ 15841 h 428625"/>
                <a:gd name="connsiteX22" fmla="*/ 162116 w 323850"/>
                <a:gd name="connsiteY22" fmla="*/ 7173 h 428625"/>
                <a:gd name="connsiteX23" fmla="*/ 242792 w 323850"/>
                <a:gd name="connsiteY23" fmla="*/ 20222 h 428625"/>
                <a:gd name="connsiteX24" fmla="*/ 310039 w 323850"/>
                <a:gd name="connsiteY24" fmla="*/ 58322 h 428625"/>
                <a:gd name="connsiteX25" fmla="*/ 246983 w 323850"/>
                <a:gd name="connsiteY25" fmla="*/ 96422 h 428625"/>
                <a:gd name="connsiteX26" fmla="*/ 245459 w 323850"/>
                <a:gd name="connsiteY26" fmla="*/ 95660 h 428625"/>
                <a:gd name="connsiteX27" fmla="*/ 216313 w 323850"/>
                <a:gd name="connsiteY27" fmla="*/ 81563 h 428625"/>
                <a:gd name="connsiteX28" fmla="*/ 160973 w 323850"/>
                <a:gd name="connsiteY28" fmla="*/ 70800 h 428625"/>
                <a:gd name="connsiteX29" fmla="*/ 112109 w 323850"/>
                <a:gd name="connsiteY29" fmla="*/ 84707 h 428625"/>
                <a:gd name="connsiteX30" fmla="*/ 94583 w 323850"/>
                <a:gd name="connsiteY30" fmla="*/ 119092 h 428625"/>
                <a:gd name="connsiteX31" fmla="*/ 94583 w 323850"/>
                <a:gd name="connsiteY31" fmla="*/ 120235 h 428625"/>
                <a:gd name="connsiteX32" fmla="*/ 98679 w 323850"/>
                <a:gd name="connsiteY32" fmla="*/ 140904 h 428625"/>
                <a:gd name="connsiteX33" fmla="*/ 113824 w 323850"/>
                <a:gd name="connsiteY33" fmla="*/ 157192 h 428625"/>
                <a:gd name="connsiteX34" fmla="*/ 143542 w 323850"/>
                <a:gd name="connsiteY34" fmla="*/ 170908 h 428625"/>
                <a:gd name="connsiteX35" fmla="*/ 191834 w 323850"/>
                <a:gd name="connsiteY35" fmla="*/ 184338 h 428625"/>
                <a:gd name="connsiteX36" fmla="*/ 248317 w 323850"/>
                <a:gd name="connsiteY36" fmla="*/ 202340 h 428625"/>
                <a:gd name="connsiteX37" fmla="*/ 289369 w 323850"/>
                <a:gd name="connsiteY37" fmla="*/ 226534 h 428625"/>
                <a:gd name="connsiteX38" fmla="*/ 314039 w 323850"/>
                <a:gd name="connsiteY38" fmla="*/ 259681 h 428625"/>
                <a:gd name="connsiteX39" fmla="*/ 322231 w 323850"/>
                <a:gd name="connsiteY39" fmla="*/ 303591 h 428625"/>
                <a:gd name="connsiteX40" fmla="*/ 322231 w 323850"/>
                <a:gd name="connsiteY40" fmla="*/ 304829 h 428625"/>
                <a:gd name="connsiteX41" fmla="*/ 311467 w 323850"/>
                <a:gd name="connsiteY41" fmla="*/ 356074 h 428625"/>
                <a:gd name="connsiteX42" fmla="*/ 281464 w 323850"/>
                <a:gd name="connsiteY42" fmla="*/ 394174 h 428625"/>
                <a:gd name="connsiteX43" fmla="*/ 235934 w 323850"/>
                <a:gd name="connsiteY43" fmla="*/ 417224 h 428625"/>
                <a:gd name="connsiteX44" fmla="*/ 177165 w 323850"/>
                <a:gd name="connsiteY44" fmla="*/ 42560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23850" h="428625">
                  <a:moveTo>
                    <a:pt x="177165" y="425606"/>
                  </a:moveTo>
                  <a:cubicBezTo>
                    <a:pt x="146382" y="425714"/>
                    <a:pt x="115831" y="420294"/>
                    <a:pt x="86963" y="409605"/>
                  </a:cubicBezTo>
                  <a:cubicBezTo>
                    <a:pt x="57459" y="398476"/>
                    <a:pt x="30363" y="381791"/>
                    <a:pt x="7144" y="360455"/>
                  </a:cubicBezTo>
                  <a:lnTo>
                    <a:pt x="68199" y="323784"/>
                  </a:lnTo>
                  <a:cubicBezTo>
                    <a:pt x="68199" y="323784"/>
                    <a:pt x="68199" y="323784"/>
                    <a:pt x="68866" y="323784"/>
                  </a:cubicBezTo>
                  <a:cubicBezTo>
                    <a:pt x="81831" y="333400"/>
                    <a:pt x="95785" y="341606"/>
                    <a:pt x="110490" y="348263"/>
                  </a:cubicBezTo>
                  <a:cubicBezTo>
                    <a:pt x="132050" y="357652"/>
                    <a:pt x="155366" y="362328"/>
                    <a:pt x="178879" y="361980"/>
                  </a:cubicBezTo>
                  <a:cubicBezTo>
                    <a:pt x="197543" y="362973"/>
                    <a:pt x="216035" y="357966"/>
                    <a:pt x="231648" y="347692"/>
                  </a:cubicBezTo>
                  <a:cubicBezTo>
                    <a:pt x="243797" y="339350"/>
                    <a:pt x="250952" y="325470"/>
                    <a:pt x="250698" y="310735"/>
                  </a:cubicBezTo>
                  <a:lnTo>
                    <a:pt x="250698" y="309592"/>
                  </a:lnTo>
                  <a:cubicBezTo>
                    <a:pt x="250847" y="302894"/>
                    <a:pt x="249581" y="296241"/>
                    <a:pt x="246983" y="290066"/>
                  </a:cubicBezTo>
                  <a:cubicBezTo>
                    <a:pt x="243715" y="283760"/>
                    <a:pt x="238938" y="278361"/>
                    <a:pt x="233077" y="274349"/>
                  </a:cubicBezTo>
                  <a:cubicBezTo>
                    <a:pt x="224454" y="268378"/>
                    <a:pt x="215025" y="263663"/>
                    <a:pt x="205073" y="260348"/>
                  </a:cubicBezTo>
                  <a:cubicBezTo>
                    <a:pt x="189931" y="255214"/>
                    <a:pt x="174507" y="250952"/>
                    <a:pt x="158877" y="247584"/>
                  </a:cubicBezTo>
                  <a:cubicBezTo>
                    <a:pt x="139212" y="243167"/>
                    <a:pt x="119865" y="237439"/>
                    <a:pt x="100965" y="230439"/>
                  </a:cubicBezTo>
                  <a:cubicBezTo>
                    <a:pt x="85654" y="224903"/>
                    <a:pt x="71292" y="217031"/>
                    <a:pt x="58388" y="207103"/>
                  </a:cubicBezTo>
                  <a:cubicBezTo>
                    <a:pt x="47128" y="198195"/>
                    <a:pt x="38150" y="186735"/>
                    <a:pt x="32194" y="173670"/>
                  </a:cubicBezTo>
                  <a:cubicBezTo>
                    <a:pt x="25866" y="158610"/>
                    <a:pt x="22814" y="142376"/>
                    <a:pt x="23241" y="126045"/>
                  </a:cubicBezTo>
                  <a:lnTo>
                    <a:pt x="23241" y="124902"/>
                  </a:lnTo>
                  <a:cubicBezTo>
                    <a:pt x="23084" y="108439"/>
                    <a:pt x="26667" y="92155"/>
                    <a:pt x="33719" y="77277"/>
                  </a:cubicBezTo>
                  <a:cubicBezTo>
                    <a:pt x="40464" y="62958"/>
                    <a:pt x="50209" y="50257"/>
                    <a:pt x="62294" y="40034"/>
                  </a:cubicBezTo>
                  <a:cubicBezTo>
                    <a:pt x="75311" y="29275"/>
                    <a:pt x="90240" y="21067"/>
                    <a:pt x="106299" y="15841"/>
                  </a:cubicBezTo>
                  <a:cubicBezTo>
                    <a:pt x="124297" y="9886"/>
                    <a:pt x="143159" y="6957"/>
                    <a:pt x="162116" y="7173"/>
                  </a:cubicBezTo>
                  <a:cubicBezTo>
                    <a:pt x="189566" y="6737"/>
                    <a:pt x="216878" y="11155"/>
                    <a:pt x="242792" y="20222"/>
                  </a:cubicBezTo>
                  <a:cubicBezTo>
                    <a:pt x="267106" y="29234"/>
                    <a:pt x="289812" y="42098"/>
                    <a:pt x="310039" y="58322"/>
                  </a:cubicBezTo>
                  <a:lnTo>
                    <a:pt x="246983" y="96422"/>
                  </a:lnTo>
                  <a:lnTo>
                    <a:pt x="245459" y="95660"/>
                  </a:lnTo>
                  <a:cubicBezTo>
                    <a:pt x="236093" y="90271"/>
                    <a:pt x="226353" y="85560"/>
                    <a:pt x="216313" y="81563"/>
                  </a:cubicBezTo>
                  <a:cubicBezTo>
                    <a:pt x="198720" y="74484"/>
                    <a:pt x="179936" y="70831"/>
                    <a:pt x="160973" y="70800"/>
                  </a:cubicBezTo>
                  <a:cubicBezTo>
                    <a:pt x="143578" y="69748"/>
                    <a:pt x="126344" y="74653"/>
                    <a:pt x="112109" y="84707"/>
                  </a:cubicBezTo>
                  <a:cubicBezTo>
                    <a:pt x="101085" y="92690"/>
                    <a:pt x="94566" y="105481"/>
                    <a:pt x="94583" y="119092"/>
                  </a:cubicBezTo>
                  <a:lnTo>
                    <a:pt x="94583" y="120235"/>
                  </a:lnTo>
                  <a:cubicBezTo>
                    <a:pt x="94474" y="127337"/>
                    <a:pt x="95870" y="134381"/>
                    <a:pt x="98679" y="140904"/>
                  </a:cubicBezTo>
                  <a:cubicBezTo>
                    <a:pt x="102108" y="147641"/>
                    <a:pt x="107354" y="153283"/>
                    <a:pt x="113824" y="157192"/>
                  </a:cubicBezTo>
                  <a:cubicBezTo>
                    <a:pt x="123126" y="162973"/>
                    <a:pt x="133108" y="167580"/>
                    <a:pt x="143542" y="170908"/>
                  </a:cubicBezTo>
                  <a:cubicBezTo>
                    <a:pt x="155924" y="175162"/>
                    <a:pt x="172021" y="179639"/>
                    <a:pt x="191834" y="184338"/>
                  </a:cubicBezTo>
                  <a:cubicBezTo>
                    <a:pt x="211040" y="189079"/>
                    <a:pt x="229909" y="195093"/>
                    <a:pt x="248317" y="202340"/>
                  </a:cubicBezTo>
                  <a:cubicBezTo>
                    <a:pt x="263233" y="208104"/>
                    <a:pt x="277101" y="216277"/>
                    <a:pt x="289369" y="226534"/>
                  </a:cubicBezTo>
                  <a:cubicBezTo>
                    <a:pt x="300024" y="235547"/>
                    <a:pt x="308464" y="246887"/>
                    <a:pt x="314039" y="259681"/>
                  </a:cubicBezTo>
                  <a:cubicBezTo>
                    <a:pt x="319741" y="273604"/>
                    <a:pt x="322529" y="288548"/>
                    <a:pt x="322231" y="303591"/>
                  </a:cubicBezTo>
                  <a:lnTo>
                    <a:pt x="322231" y="304829"/>
                  </a:lnTo>
                  <a:cubicBezTo>
                    <a:pt x="322497" y="322498"/>
                    <a:pt x="318820" y="340005"/>
                    <a:pt x="311467" y="356074"/>
                  </a:cubicBezTo>
                  <a:cubicBezTo>
                    <a:pt x="304408" y="370837"/>
                    <a:pt x="294161" y="383850"/>
                    <a:pt x="281464" y="394174"/>
                  </a:cubicBezTo>
                  <a:cubicBezTo>
                    <a:pt x="267913" y="404717"/>
                    <a:pt x="252453" y="412544"/>
                    <a:pt x="235934" y="417224"/>
                  </a:cubicBezTo>
                  <a:cubicBezTo>
                    <a:pt x="216857" y="422865"/>
                    <a:pt x="197058" y="425688"/>
                    <a:pt x="177165" y="42560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62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79AB743-22E3-4CAA-BED0-6EAB007C6F88}"/>
              </a:ext>
            </a:extLst>
          </p:cNvPr>
          <p:cNvGrpSpPr/>
          <p:nvPr userDrawn="1"/>
        </p:nvGrpSpPr>
        <p:grpSpPr>
          <a:xfrm>
            <a:off x="15750540" y="14664018"/>
            <a:ext cx="5074920" cy="1275312"/>
            <a:chOff x="7641302" y="5435575"/>
            <a:chExt cx="1691640" cy="42510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0FAAD364-CC01-4DB6-9EDD-DFE1AB2147CA}"/>
                </a:ext>
              </a:extLst>
            </p:cNvPr>
            <p:cNvSpPr/>
            <p:nvPr/>
          </p:nvSpPr>
          <p:spPr>
            <a:xfrm>
              <a:off x="7641302" y="5435575"/>
              <a:ext cx="1691640" cy="425104"/>
            </a:xfrm>
            <a:prstGeom prst="roundRect">
              <a:avLst>
                <a:gd name="adj" fmla="val 0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252000" bIns="0" rtlCol="0" anchor="ctr"/>
            <a:lstStyle/>
            <a:p>
              <a:pPr algn="ctr"/>
              <a:r>
                <a:rPr lang="fr-FR" sz="3300" spc="300" baseline="0" dirty="0">
                  <a:solidFill>
                    <a:schemeClr val="bg1"/>
                  </a:solidFill>
                  <a:latin typeface="+mj-lt"/>
                </a:rPr>
                <a:t>VISIT US</a:t>
              </a:r>
            </a:p>
          </p:txBody>
        </p:sp>
        <p:sp>
          <p:nvSpPr>
            <p:cNvPr id="21" name="Graphic 30">
              <a:extLst>
                <a:ext uri="{FF2B5EF4-FFF2-40B4-BE49-F238E27FC236}">
                  <a16:creationId xmlns:a16="http://schemas.microsoft.com/office/drawing/2014/main" xmlns="" id="{DA2EB7B7-D6F7-4C8F-93B8-20234A9EE0BB}"/>
                </a:ext>
              </a:extLst>
            </p:cNvPr>
            <p:cNvSpPr/>
            <p:nvPr/>
          </p:nvSpPr>
          <p:spPr>
            <a:xfrm>
              <a:off x="8943182" y="5579170"/>
              <a:ext cx="79476" cy="137914"/>
            </a:xfrm>
            <a:custGeom>
              <a:avLst/>
              <a:gdLst>
                <a:gd name="connsiteX0" fmla="*/ 33604 w 323850"/>
                <a:gd name="connsiteY0" fmla="*/ 558660 h 561975"/>
                <a:gd name="connsiteX1" fmla="*/ 7144 w 323850"/>
                <a:gd name="connsiteY1" fmla="*/ 531257 h 561975"/>
                <a:gd name="connsiteX2" fmla="*/ 268910 w 323850"/>
                <a:gd name="connsiteY2" fmla="*/ 278511 h 561975"/>
                <a:gd name="connsiteX3" fmla="*/ 7391 w 323850"/>
                <a:gd name="connsiteY3" fmla="*/ 35033 h 561975"/>
                <a:gd name="connsiteX4" fmla="*/ 33357 w 323850"/>
                <a:gd name="connsiteY4" fmla="*/ 7144 h 561975"/>
                <a:gd name="connsiteX5" fmla="*/ 324288 w 323850"/>
                <a:gd name="connsiteY5" fmla="*/ 278016 h 561975"/>
                <a:gd name="connsiteX6" fmla="*/ 33604 w 323850"/>
                <a:gd name="connsiteY6" fmla="*/ 55866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561975">
                  <a:moveTo>
                    <a:pt x="33604" y="558660"/>
                  </a:moveTo>
                  <a:lnTo>
                    <a:pt x="7144" y="531257"/>
                  </a:lnTo>
                  <a:lnTo>
                    <a:pt x="268910" y="278511"/>
                  </a:lnTo>
                  <a:lnTo>
                    <a:pt x="7391" y="35033"/>
                  </a:lnTo>
                  <a:lnTo>
                    <a:pt x="33357" y="7144"/>
                  </a:lnTo>
                  <a:lnTo>
                    <a:pt x="324288" y="278016"/>
                  </a:lnTo>
                  <a:lnTo>
                    <a:pt x="33604" y="558660"/>
                  </a:ln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6200"/>
            </a:p>
          </p:txBody>
        </p:sp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xmlns="" id="{AB89052F-50A1-4BC9-8E02-36EC129B12F8}"/>
              </a:ext>
            </a:extLst>
          </p:cNvPr>
          <p:cNvSpPr/>
          <p:nvPr userDrawn="1"/>
        </p:nvSpPr>
        <p:spPr>
          <a:xfrm>
            <a:off x="15621000" y="14535150"/>
            <a:ext cx="5334000" cy="1533054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D9C42D9-6359-4049-8072-3AD80D3A28AC}"/>
              </a:ext>
            </a:extLst>
          </p:cNvPr>
          <p:cNvSpPr/>
          <p:nvPr userDrawn="1"/>
        </p:nvSpPr>
        <p:spPr>
          <a:xfrm>
            <a:off x="19036802" y="9852385"/>
            <a:ext cx="693945" cy="6740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>
              <a:lnSpc>
                <a:spcPct val="140000"/>
              </a:lnSpc>
              <a:spcAft>
                <a:spcPts val="1800"/>
              </a:spcAft>
            </a:pPr>
            <a:r>
              <a:rPr lang="fr-FR" sz="27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313439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5129216"/>
            <a:ext cx="31546800" cy="8558211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0" y="13768391"/>
            <a:ext cx="31546800" cy="4500561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5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5476875"/>
            <a:ext cx="15544800" cy="130540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5476875"/>
            <a:ext cx="15544800" cy="130540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095377"/>
            <a:ext cx="31546800" cy="397668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6" y="5043489"/>
            <a:ext cx="15473361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6" y="7515225"/>
            <a:ext cx="15473361" cy="110537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0" y="5043489"/>
            <a:ext cx="15549564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0" y="7515225"/>
            <a:ext cx="15549564" cy="110537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2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6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1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2962277"/>
            <a:ext cx="18516600" cy="14620875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6172200"/>
            <a:ext cx="11796711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4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2962277"/>
            <a:ext cx="18516600" cy="14620875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6172200"/>
            <a:ext cx="11796711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5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476875"/>
            <a:ext cx="31546800" cy="1305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9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26" r:id="rId14"/>
    <p:sldLayoutId id="2147483682" r:id="rId15"/>
    <p:sldLayoutId id="2147483701" r:id="rId16"/>
    <p:sldLayoutId id="2147483724" r:id="rId17"/>
    <p:sldLayoutId id="2147483679" r:id="rId18"/>
    <p:sldLayoutId id="2147483681" r:id="rId19"/>
    <p:sldLayoutId id="2147483687" r:id="rId20"/>
    <p:sldLayoutId id="2147483691" r:id="rId21"/>
    <p:sldLayoutId id="2147483700" r:id="rId22"/>
    <p:sldLayoutId id="2147483704" r:id="rId23"/>
    <p:sldLayoutId id="2147483711" r:id="rId24"/>
    <p:sldLayoutId id="2147483712" r:id="rId25"/>
    <p:sldLayoutId id="2147483713" r:id="rId26"/>
    <p:sldLayoutId id="2147483717" r:id="rId27"/>
    <p:sldLayoutId id="2147483721" r:id="rId28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info@brandnamic.com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CDBEB7E-EFE5-2D92-8BD7-574DB5B18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B4311FEE-9FD6-9568-68A2-B357BD504A0D}"/>
              </a:ext>
            </a:extLst>
          </p:cNvPr>
          <p:cNvSpPr txBox="1"/>
          <p:nvPr/>
        </p:nvSpPr>
        <p:spPr>
          <a:xfrm>
            <a:off x="3871054" y="8562034"/>
            <a:ext cx="9890124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TITEL WEBINAR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FF6BA6F6-6887-E1A4-B6D7-A17558D73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0126" y="14170124"/>
            <a:ext cx="6143753" cy="56957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93DBF0C-0EF9-BF57-1A73-10742E0BE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869" y="14075530"/>
            <a:ext cx="5743671" cy="58074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4FB8D12C-BC52-441E-B01E-ECE04C12A0C5}"/>
              </a:ext>
            </a:extLst>
          </p:cNvPr>
          <p:cNvSpPr txBox="1"/>
          <p:nvPr/>
        </p:nvSpPr>
        <p:spPr>
          <a:xfrm>
            <a:off x="3625665" y="8902005"/>
            <a:ext cx="22211434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0" b="1" dirty="0">
                <a:solidFill>
                  <a:prstClr val="white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HERZLICH WILLKOMMEN</a:t>
            </a:r>
            <a:endParaRPr kumimoji="0" lang="en-US" sz="1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B2AF8A16-9F9F-03F0-B67E-71ACC03B0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665" y="14075530"/>
            <a:ext cx="8692963" cy="40767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B31076F-A641-D564-A939-9B5B98A17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665" y="2421770"/>
            <a:ext cx="4968518" cy="12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3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5122" name="Picture 2" descr="https://i.pinimg.com/736x/bd/3c/d8/bd3cd85de7e57ffe190258726898daf6.jpg">
            <a:extLst>
              <a:ext uri="{FF2B5EF4-FFF2-40B4-BE49-F238E27FC236}">
                <a16:creationId xmlns:a16="http://schemas.microsoft.com/office/drawing/2014/main" xmlns="" id="{9D54E6D5-197D-4B60-9FB6-4F8649BC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4828777"/>
            <a:ext cx="8907463" cy="1336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xmlns="" id="{31C5DB46-5581-4579-A9DA-288728E345B1}"/>
              </a:ext>
            </a:extLst>
          </p:cNvPr>
          <p:cNvSpPr/>
          <p:nvPr/>
        </p:nvSpPr>
        <p:spPr>
          <a:xfrm>
            <a:off x="20051713" y="2374901"/>
            <a:ext cx="9275109" cy="7031038"/>
          </a:xfrm>
          <a:prstGeom prst="wedgeRectCallout">
            <a:avLst>
              <a:gd name="adj1" fmla="val -42694"/>
              <a:gd name="adj2" fmla="val 75723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0" b="1" dirty="0">
                <a:solidFill>
                  <a:schemeClr val="tx1"/>
                </a:solidFill>
                <a:latin typeface="Conduit ITC Pro" panose="02000506040000020004" pitchFamily="2" charset="0"/>
              </a:rPr>
              <a:t>WIE KOMMT IHR GEMEINSAM DA HIN -  MIT EUREN TEAMS 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duit ITC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6" name="Picture 4" descr="https://i.pinimg.com/736x/7e/f3/57/7ef357424791bf30fc7cceae27393201.jpg">
            <a:extLst>
              <a:ext uri="{FF2B5EF4-FFF2-40B4-BE49-F238E27FC236}">
                <a16:creationId xmlns:a16="http://schemas.microsoft.com/office/drawing/2014/main" xmlns="" id="{D6AF213D-8073-4660-BA4E-08C7F01C8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813374"/>
            <a:ext cx="24736425" cy="139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0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2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8847438" y="6919892"/>
            <a:ext cx="23699487" cy="44873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200" b="1" dirty="0">
                <a:solidFill>
                  <a:schemeClr val="bg1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SWOT-</a:t>
            </a:r>
          </a:p>
          <a:p>
            <a:pPr>
              <a:lnSpc>
                <a:spcPct val="90000"/>
              </a:lnSpc>
            </a:pPr>
            <a:r>
              <a:rPr lang="en-US" sz="16200" b="1" dirty="0">
                <a:solidFill>
                  <a:schemeClr val="bg1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ANALYSE.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76F6B98-6DF4-143A-D522-DCB270CF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5079650"/>
            <a:ext cx="3503083" cy="29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4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3D532CA7-A49A-428F-A9FC-CC41F54ADABF}"/>
              </a:ext>
            </a:extLst>
          </p:cNvPr>
          <p:cNvSpPr txBox="1"/>
          <p:nvPr/>
        </p:nvSpPr>
        <p:spPr>
          <a:xfrm>
            <a:off x="3945947" y="1416905"/>
            <a:ext cx="28829577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8000" b="1" dirty="0">
                <a:solidFill>
                  <a:schemeClr val="bg1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SWOT-ANALYSE – REFLEXION VON PERSÖNLICHER- UND TEAMEBENE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C0B24A0D-829B-44DC-B52A-35DBA2906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5"/>
          <a:stretch/>
        </p:blipFill>
        <p:spPr>
          <a:xfrm>
            <a:off x="5724397" y="4182306"/>
            <a:ext cx="25127205" cy="139167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2B6B55CA-FEE2-4EBF-807A-1BBD7C0F3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9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9C964D64-B36D-4938-9FDE-9335412F8BCF}"/>
              </a:ext>
            </a:extLst>
          </p:cNvPr>
          <p:cNvSpPr/>
          <p:nvPr/>
        </p:nvSpPr>
        <p:spPr>
          <a:xfrm>
            <a:off x="8079441" y="3970020"/>
            <a:ext cx="9275109" cy="7000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1. </a:t>
            </a:r>
            <a:r>
              <a:rPr lang="de-DE" sz="6000" b="1" dirty="0">
                <a:solidFill>
                  <a:prstClr val="black"/>
                </a:solidFill>
                <a:latin typeface="Conduit ITC Pro" panose="02000506040000020004" pitchFamily="2" charset="0"/>
              </a:rPr>
              <a:t>STÄRKEN</a:t>
            </a: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: intern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dirty="0">
                <a:solidFill>
                  <a:prstClr val="black"/>
                </a:solidFill>
                <a:latin typeface="Conduit ITC Pro" panose="02000506040000020004" pitchFamily="2" charset="0"/>
              </a:rPr>
              <a:t>+FACHWISSEN, KOMPETENZEN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</a:rPr>
              <a:t>+ENGAGEMENT, MOTIVATION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noProof="0" dirty="0">
                <a:solidFill>
                  <a:prstClr val="black"/>
                </a:solidFill>
                <a:latin typeface="Conduit ITC Pro" panose="02000506040000020004" pitchFamily="2" charset="0"/>
              </a:rPr>
              <a:t>+KOMMUNIKATION, 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dirty="0">
                <a:solidFill>
                  <a:prstClr val="black"/>
                </a:solidFill>
                <a:latin typeface="Conduit ITC Pro" panose="02000506040000020004" pitchFamily="2" charset="0"/>
              </a:rPr>
              <a:t>   </a:t>
            </a:r>
            <a:r>
              <a:rPr lang="de-DE" sz="5500" noProof="0" dirty="0">
                <a:solidFill>
                  <a:prstClr val="black"/>
                </a:solidFill>
                <a:latin typeface="Conduit ITC Pro" panose="02000506040000020004" pitchFamily="2" charset="0"/>
              </a:rPr>
              <a:t>ZUSAMMENARBEIT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5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</a:rPr>
              <a:t>+INNOVATIVES</a:t>
            </a:r>
            <a:r>
              <a:rPr kumimoji="0" lang="de-DE" sz="550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</a:rPr>
              <a:t> DENKEN, PROBLEM- 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dirty="0">
                <a:solidFill>
                  <a:prstClr val="black"/>
                </a:solidFill>
                <a:latin typeface="Conduit ITC Pro" panose="02000506040000020004" pitchFamily="2" charset="0"/>
              </a:rPr>
              <a:t>   </a:t>
            </a:r>
            <a:r>
              <a:rPr kumimoji="0" lang="de-DE" sz="550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</a:rPr>
              <a:t>LÖSUNGSFÄHIGKEITEN</a:t>
            </a:r>
            <a:endParaRPr kumimoji="0" lang="aa-ET" sz="5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duit ITC Pro" panose="02000506040000020004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2BA95FEE-D61F-408E-8A87-194FC1BAC533}"/>
              </a:ext>
            </a:extLst>
          </p:cNvPr>
          <p:cNvSpPr/>
          <p:nvPr/>
        </p:nvSpPr>
        <p:spPr>
          <a:xfrm>
            <a:off x="19289245" y="3970020"/>
            <a:ext cx="9275109" cy="7000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2. SCHWÄCHEN: intern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+</a:t>
            </a:r>
            <a:r>
              <a:rPr kumimoji="0" lang="de-DE" sz="55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MANGELNDE QUALIFIKATION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dirty="0">
                <a:solidFill>
                  <a:schemeClr val="bg1"/>
                </a:solidFill>
                <a:latin typeface="Conduit ITC Pro" panose="02000506040000020004" pitchFamily="2" charset="0"/>
              </a:rPr>
              <a:t>+FEHLENDE WEITERBILDUNG</a:t>
            </a:r>
            <a:endParaRPr kumimoji="0" lang="de-DE" sz="55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+mn-cs"/>
            </a:endParaRP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noProof="0" dirty="0">
                <a:solidFill>
                  <a:schemeClr val="bg1"/>
                </a:solidFill>
                <a:latin typeface="Conduit ITC Pro" panose="02000506040000020004" pitchFamily="2" charset="0"/>
              </a:rPr>
              <a:t>+TEAMKONFLIKTE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50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+UNKLARE</a:t>
            </a:r>
            <a:r>
              <a:rPr kumimoji="0" lang="de-DE" sz="550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 ROLLEN UND 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dirty="0">
                <a:solidFill>
                  <a:schemeClr val="bg1"/>
                </a:solidFill>
                <a:latin typeface="Conduit ITC Pro" panose="02000506040000020004" pitchFamily="2" charset="0"/>
              </a:rPr>
              <a:t>   </a:t>
            </a:r>
            <a:r>
              <a:rPr kumimoji="0" lang="de-DE" sz="550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VERANTWORTLICHKEITEN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baseline="0" noProof="0" dirty="0">
                <a:solidFill>
                  <a:schemeClr val="bg1"/>
                </a:solidFill>
                <a:latin typeface="Conduit ITC Pro" panose="02000506040000020004" pitchFamily="2" charset="0"/>
              </a:rPr>
              <a:t>+INEFFIZIENTE PROZESSE UND MANGELNDE</a:t>
            </a:r>
            <a:r>
              <a:rPr lang="de-DE" sz="5500" noProof="0" dirty="0">
                <a:solidFill>
                  <a:schemeClr val="bg1"/>
                </a:solidFill>
                <a:latin typeface="Conduit ITC Pro" panose="02000506040000020004" pitchFamily="2" charset="0"/>
              </a:rPr>
              <a:t> RESSOURCEN</a:t>
            </a:r>
            <a:endParaRPr kumimoji="0" lang="aa-ET" sz="55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D8CA708F-C105-40AB-89C6-A0D8AB0DBEBD}"/>
              </a:ext>
            </a:extLst>
          </p:cNvPr>
          <p:cNvSpPr/>
          <p:nvPr/>
        </p:nvSpPr>
        <p:spPr>
          <a:xfrm>
            <a:off x="8079440" y="11759045"/>
            <a:ext cx="9275109" cy="700087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3. CHANCEN: extern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dirty="0">
                <a:solidFill>
                  <a:prstClr val="white"/>
                </a:solidFill>
                <a:latin typeface="Conduit ITC Pro" panose="02000506040000020004" pitchFamily="2" charset="0"/>
              </a:rPr>
              <a:t>+FORTBILDUNGEN, MENTORING</a:t>
            </a:r>
            <a:br>
              <a:rPr lang="de-DE" sz="5500" dirty="0">
                <a:solidFill>
                  <a:prstClr val="white"/>
                </a:solidFill>
                <a:latin typeface="Conduit ITC Pro" panose="02000506040000020004" pitchFamily="2" charset="0"/>
              </a:rPr>
            </a:br>
            <a:r>
              <a:rPr lang="de-DE" sz="5500" dirty="0">
                <a:solidFill>
                  <a:prstClr val="white"/>
                </a:solidFill>
                <a:latin typeface="Conduit ITC Pro" panose="02000506040000020004" pitchFamily="2" charset="0"/>
              </a:rPr>
              <a:t>+TECHNOLOGIE, DIE PROZESSEN 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dirty="0">
                <a:solidFill>
                  <a:prstClr val="white"/>
                </a:solidFill>
                <a:latin typeface="Conduit ITC Pro" panose="02000506040000020004" pitchFamily="2" charset="0"/>
              </a:rPr>
              <a:t>   UND WORKFLOWS ERLEICHTERN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5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+NEUE PROJEKTE</a:t>
            </a:r>
            <a:r>
              <a:rPr kumimoji="0" lang="de-DE" sz="55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 UND AUFGABEN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baseline="0" dirty="0">
                <a:solidFill>
                  <a:prstClr val="white"/>
                </a:solidFill>
                <a:latin typeface="Conduit ITC Pro" panose="02000506040000020004" pitchFamily="2" charset="0"/>
              </a:rPr>
              <a:t>+REAKTION AUF MARKTTRENDS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dirty="0">
                <a:solidFill>
                  <a:prstClr val="white"/>
                </a:solidFill>
                <a:latin typeface="Conduit ITC Pro" panose="02000506040000020004" pitchFamily="2" charset="0"/>
              </a:rPr>
              <a:t>+ANFORDERUNGEN ANS TEAM</a:t>
            </a:r>
            <a:endParaRPr kumimoji="0" lang="de-DE" sz="55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94CA2A47-EFAA-44C3-AB6B-69DA9E870E4F}"/>
              </a:ext>
            </a:extLst>
          </p:cNvPr>
          <p:cNvSpPr/>
          <p:nvPr/>
        </p:nvSpPr>
        <p:spPr>
          <a:xfrm>
            <a:off x="19319724" y="11759045"/>
            <a:ext cx="9275109" cy="70008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4. RISIKEN: extern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dirty="0">
                <a:solidFill>
                  <a:schemeClr val="tx1"/>
                </a:solidFill>
                <a:latin typeface="Conduit ITC Pro" panose="02000506040000020004" pitchFamily="2" charset="0"/>
              </a:rPr>
              <a:t>+HOHE ARBEITSBELASTUNG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noProof="0" dirty="0">
                <a:solidFill>
                  <a:schemeClr val="tx1"/>
                </a:solidFill>
                <a:latin typeface="Conduit ITC Pro" panose="02000506040000020004" pitchFamily="2" charset="0"/>
              </a:rPr>
              <a:t>+PERSONALMANGEL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5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+VERÄNDERUNGEN</a:t>
            </a:r>
            <a:r>
              <a:rPr kumimoji="0" lang="de-DE" sz="550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 AM MARKT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baseline="0" noProof="0" dirty="0">
                <a:solidFill>
                  <a:schemeClr val="tx1"/>
                </a:solidFill>
                <a:latin typeface="Conduit ITC Pro" panose="02000506040000020004" pitchFamily="2" charset="0"/>
              </a:rPr>
              <a:t>+TEAMÜBERGREIFENDE 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dirty="0">
                <a:solidFill>
                  <a:schemeClr val="tx1"/>
                </a:solidFill>
                <a:latin typeface="Conduit ITC Pro" panose="02000506040000020004" pitchFamily="2" charset="0"/>
              </a:rPr>
              <a:t>   </a:t>
            </a:r>
            <a:r>
              <a:rPr lang="de-DE" sz="5500" baseline="0" noProof="0" dirty="0">
                <a:solidFill>
                  <a:schemeClr val="tx1"/>
                </a:solidFill>
                <a:latin typeface="Conduit ITC Pro" panose="02000506040000020004" pitchFamily="2" charset="0"/>
              </a:rPr>
              <a:t>KONFLIKTE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50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+WIDERSTAND GEGEN    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500" dirty="0">
                <a:solidFill>
                  <a:schemeClr val="tx1"/>
                </a:solidFill>
                <a:latin typeface="Conduit ITC Pro" panose="02000506040000020004" pitchFamily="2" charset="0"/>
              </a:rPr>
              <a:t>   </a:t>
            </a:r>
            <a:r>
              <a:rPr kumimoji="0" lang="de-DE" sz="550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FORTSCHRITT UND NEUERUNGEN</a:t>
            </a:r>
            <a:endParaRPr kumimoji="0" lang="de-DE" sz="5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34E2A2F3-2B76-4096-946D-8B17EBEB2B3C}"/>
              </a:ext>
            </a:extLst>
          </p:cNvPr>
          <p:cNvSpPr txBox="1"/>
          <p:nvPr/>
        </p:nvSpPr>
        <p:spPr>
          <a:xfrm>
            <a:off x="3945948" y="1355945"/>
            <a:ext cx="24766212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SWOT-ANALYSE</a:t>
            </a:r>
          </a:p>
        </p:txBody>
      </p:sp>
    </p:spTree>
    <p:extLst>
      <p:ext uri="{BB962C8B-B14F-4D97-AF65-F5344CB8AC3E}">
        <p14:creationId xmlns:p14="http://schemas.microsoft.com/office/powerpoint/2010/main" val="5821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8847438" y="6919892"/>
            <a:ext cx="23699487" cy="67310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SITUATIVES FÜHREN </a:t>
            </a:r>
          </a:p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NACH HERSEY UND BLANCHARD.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76F6B98-6DF4-143A-D522-DCB270CF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5079650"/>
            <a:ext cx="3503083" cy="29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0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CDAA7F7E-54DE-4482-8C9B-B43F3BEF3805}"/>
              </a:ext>
            </a:extLst>
          </p:cNvPr>
          <p:cNvSpPr txBox="1"/>
          <p:nvPr/>
        </p:nvSpPr>
        <p:spPr>
          <a:xfrm>
            <a:off x="3945947" y="1389196"/>
            <a:ext cx="32201427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8000" b="1" dirty="0">
                <a:solidFill>
                  <a:srgbClr val="FFFFFF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SITUATIVES FÜHREN – INDIVIDUELLE FÜHRUNG NACH WISSEN UND ERFAHRUNG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5C56A00-8A6F-4303-8C02-C59C09A6F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3078580"/>
            <a:ext cx="19973925" cy="1639921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B1F63B90-3C72-4D27-B8B6-3F2FA2D33041}"/>
              </a:ext>
            </a:extLst>
          </p:cNvPr>
          <p:cNvSpPr txBox="1"/>
          <p:nvPr/>
        </p:nvSpPr>
        <p:spPr>
          <a:xfrm>
            <a:off x="19573875" y="14737960"/>
            <a:ext cx="362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Conduit ITC Pro" panose="02000506040000020004" pitchFamily="2" charset="0"/>
              </a:rPr>
              <a:t>DIREKT FÜHREN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C3A76AD8-F3F8-42DC-971A-CFEE60FE363E}"/>
              </a:ext>
            </a:extLst>
          </p:cNvPr>
          <p:cNvSpPr txBox="1"/>
          <p:nvPr/>
        </p:nvSpPr>
        <p:spPr>
          <a:xfrm>
            <a:off x="16176048" y="14718321"/>
            <a:ext cx="362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Conduit ITC Pro" panose="02000506040000020004" pitchFamily="2" charset="0"/>
              </a:rPr>
              <a:t>DELEGIEREN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8CA23FDA-741A-4224-B82F-9A0C214B2804}"/>
              </a:ext>
            </a:extLst>
          </p:cNvPr>
          <p:cNvSpPr txBox="1"/>
          <p:nvPr/>
        </p:nvSpPr>
        <p:spPr>
          <a:xfrm>
            <a:off x="25888950" y="5448889"/>
            <a:ext cx="362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Conduit ITC Pro" panose="02000506040000020004" pitchFamily="2" charset="0"/>
              </a:rPr>
              <a:t>COACHEN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67105312-BA42-47B9-A527-481233F214BE}"/>
              </a:ext>
            </a:extLst>
          </p:cNvPr>
          <p:cNvSpPr txBox="1"/>
          <p:nvPr/>
        </p:nvSpPr>
        <p:spPr>
          <a:xfrm>
            <a:off x="11029951" y="5448889"/>
            <a:ext cx="362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Conduit ITC Pro" panose="02000506040000020004" pitchFamily="2" charset="0"/>
              </a:rPr>
              <a:t>SUPPORTEN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D96E07EB-A260-423F-A019-64B12E571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4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989E1E5-7FDE-4F4D-ADE6-521B99612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0" y="3185923"/>
            <a:ext cx="22302788" cy="15998881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9823EE6E-712A-4B09-AB68-DA4C52C11B5C}"/>
              </a:ext>
            </a:extLst>
          </p:cNvPr>
          <p:cNvSpPr txBox="1"/>
          <p:nvPr/>
        </p:nvSpPr>
        <p:spPr>
          <a:xfrm>
            <a:off x="3945947" y="1389196"/>
            <a:ext cx="32201427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8000" b="1" dirty="0">
                <a:solidFill>
                  <a:srgbClr val="FFFFFF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SITUATIVES FÜHREN – INDIVIDUELLE FÜHRUNG NACH WISSEN UND ERFAHRUNG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42A04FF-B0E4-4F94-877F-457B32926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7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8847438" y="6919892"/>
            <a:ext cx="23699487" cy="44873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KOMPETENZENTWICKLUNGS-MODELL: SKILL-WILL-MATRIX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76F6B98-6DF4-143A-D522-DCB270CF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5079650"/>
            <a:ext cx="3503083" cy="29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E7AF91E-EAB7-408E-AE0C-C5C8ADEA864A}"/>
              </a:ext>
            </a:extLst>
          </p:cNvPr>
          <p:cNvSpPr txBox="1"/>
          <p:nvPr/>
        </p:nvSpPr>
        <p:spPr>
          <a:xfrm>
            <a:off x="1767621" y="1128653"/>
            <a:ext cx="33865403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8000" b="1" dirty="0">
                <a:solidFill>
                  <a:srgbClr val="FFFFFF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SKILL-WILL-MATRIX                                                             SKILL: KOMPETENZ / WILL: MOTIVATION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06F1F95-ABDA-422E-9CFA-54AE02168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39"/>
          <a:stretch/>
        </p:blipFill>
        <p:spPr>
          <a:xfrm>
            <a:off x="1881922" y="3774348"/>
            <a:ext cx="32812156" cy="150280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B3054CDF-9FE2-4B2B-B959-E8EB23A08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CDBEB7E-EFE5-2D92-8BD7-574DB5B18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FF6BA6F6-6887-E1A4-B6D7-A17558D73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0126" y="14170124"/>
            <a:ext cx="6143753" cy="56957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93DBF0C-0EF9-BF57-1A73-10742E0BE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869" y="14075530"/>
            <a:ext cx="5743671" cy="5807491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FB9AC2C3-777F-4396-B7E4-171A6C1896AF}"/>
              </a:ext>
            </a:extLst>
          </p:cNvPr>
          <p:cNvSpPr txBox="1"/>
          <p:nvPr/>
        </p:nvSpPr>
        <p:spPr>
          <a:xfrm>
            <a:off x="4029075" y="8902005"/>
            <a:ext cx="2221143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0000" b="1" dirty="0">
                <a:solidFill>
                  <a:schemeClr val="bg1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MITARBEITER- UND TEAMENTWICKLUNG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F4BD2576-39AF-FC3F-A306-B5632E0A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075" y="2421770"/>
            <a:ext cx="4968518" cy="12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45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8847438" y="6919892"/>
            <a:ext cx="23699487" cy="44873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TEAMROLLEN </a:t>
            </a:r>
          </a:p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NACH BELBIN.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76F6B98-6DF4-143A-D522-DCB270CF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5079650"/>
            <a:ext cx="3503083" cy="29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68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9823EE6E-712A-4B09-AB68-DA4C52C11B5C}"/>
              </a:ext>
            </a:extLst>
          </p:cNvPr>
          <p:cNvSpPr txBox="1"/>
          <p:nvPr/>
        </p:nvSpPr>
        <p:spPr>
          <a:xfrm>
            <a:off x="3945947" y="1389196"/>
            <a:ext cx="32201427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TEAMROLLEN NACH BELBIN – JEDE ROLLE SOLLTE IN EINEM TEAM BESETZT SEIN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55948BD-EE7C-46D5-A598-4BBE6C7E9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871" y="3171230"/>
            <a:ext cx="29160258" cy="164026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0E01195-3180-4DEC-A37B-48573B60D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77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8847438" y="6919892"/>
            <a:ext cx="23699487" cy="67310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KOMMUNIKATIONS- UND REFLEXIONSMODELL:</a:t>
            </a:r>
          </a:p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JOHARI-</a:t>
            </a:r>
            <a:r>
              <a:rPr lang="en-US" sz="16200" b="1" dirty="0">
                <a:solidFill>
                  <a:prstClr val="white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FENSTER</a:t>
            </a: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76F6B98-6DF4-143A-D522-DCB270CF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5079650"/>
            <a:ext cx="3503083" cy="29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8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9823EE6E-712A-4B09-AB68-DA4C52C11B5C}"/>
              </a:ext>
            </a:extLst>
          </p:cNvPr>
          <p:cNvSpPr txBox="1"/>
          <p:nvPr/>
        </p:nvSpPr>
        <p:spPr>
          <a:xfrm>
            <a:off x="3945947" y="1389196"/>
            <a:ext cx="32201427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JOHARI-FENSTER – FÖRDERUNG VON OFFENHEIT UND VERTRAUEN IM TEAM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930259D5-8C52-4A36-825C-A0343AFE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943" y="3522663"/>
            <a:ext cx="16902113" cy="153492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413B3A4-2554-4DC8-9163-25A04A63E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8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8847438" y="6919892"/>
            <a:ext cx="23699487" cy="44873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KOLLABORATIVES TOOL:</a:t>
            </a:r>
          </a:p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0" b="1" dirty="0">
                <a:solidFill>
                  <a:prstClr val="white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TEAM CANVAS</a:t>
            </a:r>
            <a:endParaRPr kumimoji="0" lang="en-US" sz="1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76F6B98-6DF4-143A-D522-DCB270CF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5079650"/>
            <a:ext cx="3503083" cy="29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31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AA40239-8BA6-4A3D-8031-B04DFDC0C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" t="971" r="1864" b="9815"/>
          <a:stretch/>
        </p:blipFill>
        <p:spPr>
          <a:xfrm>
            <a:off x="7458074" y="257175"/>
            <a:ext cx="23307433" cy="1983105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9823EE6E-712A-4B09-AB68-DA4C52C11B5C}"/>
              </a:ext>
            </a:extLst>
          </p:cNvPr>
          <p:cNvSpPr txBox="1"/>
          <p:nvPr/>
        </p:nvSpPr>
        <p:spPr>
          <a:xfrm>
            <a:off x="15733136" y="7161346"/>
            <a:ext cx="6783963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2743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TEAM CANVAS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0F9C4D4-F81A-42C0-AC5D-20C10CF1037C}"/>
              </a:ext>
            </a:extLst>
          </p:cNvPr>
          <p:cNvSpPr txBox="1"/>
          <p:nvPr/>
        </p:nvSpPr>
        <p:spPr>
          <a:xfrm rot="16200000">
            <a:off x="-5626831" y="7260496"/>
            <a:ext cx="24748114" cy="96449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defTabSz="2743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DEFINITION GEMEINSAMER</a:t>
            </a:r>
            <a:r>
              <a:rPr lang="en-US" sz="6000" b="1" dirty="0">
                <a:solidFill>
                  <a:schemeClr val="bg1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MISSION, WERTE, ARBEITSWEISEN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9B05D63-8BF9-4218-9537-E307719BD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430535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12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xmlns="" id="{388242A8-EFC1-4CB3-892C-C40866590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584554"/>
              </p:ext>
            </p:extLst>
          </p:nvPr>
        </p:nvGraphicFramePr>
        <p:xfrm>
          <a:off x="5675313" y="2371505"/>
          <a:ext cx="25214262" cy="1708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32693227-A0D3-4EAB-92C7-93F1C657059F}"/>
              </a:ext>
            </a:extLst>
          </p:cNvPr>
          <p:cNvSpPr txBox="1"/>
          <p:nvPr/>
        </p:nvSpPr>
        <p:spPr>
          <a:xfrm>
            <a:off x="3945947" y="1389196"/>
            <a:ext cx="32201427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FFFF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TEAM CANVAS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97983EF7-D5AE-4EB4-ADAD-EDFB64DCA7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2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97983EF7-D5AE-4EB4-ADAD-EDFB64DCA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6146" name="Picture 2" descr="Story Pin-Bild">
            <a:extLst>
              <a:ext uri="{FF2B5EF4-FFF2-40B4-BE49-F238E27FC236}">
                <a16:creationId xmlns:a16="http://schemas.microsoft.com/office/drawing/2014/main" xmlns="" id="{A156BD58-A865-4F63-A661-733EF7A0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225" y="2330450"/>
            <a:ext cx="11715750" cy="15621000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58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xmlns="" id="{9C964D64-B36D-4938-9FDE-9335412F8BCF}"/>
              </a:ext>
            </a:extLst>
          </p:cNvPr>
          <p:cNvSpPr/>
          <p:nvPr/>
        </p:nvSpPr>
        <p:spPr>
          <a:xfrm>
            <a:off x="7984191" y="2400300"/>
            <a:ext cx="9275109" cy="7000875"/>
          </a:xfrm>
          <a:prstGeom prst="wedgeRectCallout">
            <a:avLst>
              <a:gd name="adj1" fmla="val -42694"/>
              <a:gd name="adj2" fmla="val 757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ANALYSIERT EURE TEAM-MITGLIEDER UND ORDNET SIE EIN ANHAND DER VERSCHIEDENEN MODELLE.</a:t>
            </a:r>
            <a:endParaRPr kumimoji="0" lang="aa-ET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xmlns="" id="{2BA95FEE-D61F-408E-8A87-194FC1BAC533}"/>
              </a:ext>
            </a:extLst>
          </p:cNvPr>
          <p:cNvSpPr/>
          <p:nvPr/>
        </p:nvSpPr>
        <p:spPr>
          <a:xfrm>
            <a:off x="19193995" y="2400300"/>
            <a:ext cx="9275109" cy="7000875"/>
          </a:xfrm>
          <a:prstGeom prst="wedgeRectCallout">
            <a:avLst>
              <a:gd name="adj1" fmla="val -42694"/>
              <a:gd name="adj2" fmla="val 757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ERSTELLT EINE TEAM-STRATEGIE</a:t>
            </a:r>
            <a:r>
              <a:rPr kumimoji="0" lang="de-DE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 MIT HANDLUNGS-EMPFEHLUNGEN UND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TEAM-MOTTO.</a:t>
            </a:r>
            <a:endParaRPr kumimoji="0" lang="aa-ET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xmlns="" id="{D8CA708F-C105-40AB-89C6-A0D8AB0DBEBD}"/>
              </a:ext>
            </a:extLst>
          </p:cNvPr>
          <p:cNvSpPr/>
          <p:nvPr/>
        </p:nvSpPr>
        <p:spPr>
          <a:xfrm>
            <a:off x="7984190" y="11835245"/>
            <a:ext cx="9275109" cy="7000875"/>
          </a:xfrm>
          <a:prstGeom prst="wedgeRectCallout">
            <a:avLst>
              <a:gd name="adj1" fmla="val 42748"/>
              <a:gd name="adj2" fmla="val -76658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16FEED94-3550-48E0-90B2-E9811BB0DF58}"/>
              </a:ext>
            </a:extLst>
          </p:cNvPr>
          <p:cNvSpPr/>
          <p:nvPr/>
        </p:nvSpPr>
        <p:spPr>
          <a:xfrm>
            <a:off x="8049744" y="15603312"/>
            <a:ext cx="9275109" cy="438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111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+SWOT-ANALYSE</a:t>
            </a:r>
          </a:p>
          <a:p>
            <a:pPr marL="0" marR="0" lvl="0" indent="0" algn="l" defTabSz="3111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white"/>
                </a:solidFill>
                <a:latin typeface="Conduit ITC Pro" panose="02000506040000020004" pitchFamily="2" charset="0"/>
              </a:rPr>
              <a:t>+SITUATIVES FÜHREN</a:t>
            </a:r>
          </a:p>
          <a:p>
            <a:pPr marL="0" marR="0" lvl="0" indent="0" algn="l" defTabSz="3111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+SKILL-WILL-MATRIX</a:t>
            </a:r>
          </a:p>
          <a:p>
            <a:pPr marL="0" marR="0" lvl="0" indent="0" algn="l" defTabSz="3111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+mn-cs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15259F44-A1DC-AC28-3782-6C99E6B9BAE7}"/>
              </a:ext>
            </a:extLst>
          </p:cNvPr>
          <p:cNvGrpSpPr/>
          <p:nvPr/>
        </p:nvGrpSpPr>
        <p:grpSpPr>
          <a:xfrm>
            <a:off x="19207849" y="11865725"/>
            <a:ext cx="9275109" cy="7000875"/>
            <a:chOff x="13664299" y="11865725"/>
            <a:chExt cx="9275109" cy="7000875"/>
          </a:xfrm>
        </p:grpSpPr>
        <p:sp>
          <p:nvSpPr>
            <p:cNvPr id="11" name="Sprechblase: rechteckig 10">
              <a:extLst>
                <a:ext uri="{FF2B5EF4-FFF2-40B4-BE49-F238E27FC236}">
                  <a16:creationId xmlns:a16="http://schemas.microsoft.com/office/drawing/2014/main" xmlns="" id="{94CA2A47-EFAA-44C3-AB6B-69DA9E870E4F}"/>
                </a:ext>
              </a:extLst>
            </p:cNvPr>
            <p:cNvSpPr/>
            <p:nvPr/>
          </p:nvSpPr>
          <p:spPr>
            <a:xfrm>
              <a:off x="13664299" y="11865725"/>
              <a:ext cx="9275109" cy="7000875"/>
            </a:xfrm>
            <a:prstGeom prst="wedgeRectCallout">
              <a:avLst>
                <a:gd name="adj1" fmla="val 42748"/>
                <a:gd name="adj2" fmla="val -76658"/>
              </a:avLst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l" defTabSz="2743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xmlns="" id="{5D6A4E8A-5BDF-4F9E-813F-74E1C6E71B8D}"/>
                </a:ext>
              </a:extLst>
            </p:cNvPr>
            <p:cNvSpPr/>
            <p:nvPr/>
          </p:nvSpPr>
          <p:spPr>
            <a:xfrm>
              <a:off x="13868398" y="15603312"/>
              <a:ext cx="8991601" cy="323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111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duit ITC Pro" panose="02000506040000020004" pitchFamily="2" charset="0"/>
                  <a:ea typeface="+mn-ea"/>
                  <a:cs typeface="+mn-cs"/>
                </a:rPr>
                <a:t>+TEAMROLLEN NACH BELBIN</a:t>
              </a:r>
            </a:p>
            <a:p>
              <a:pPr marL="0" marR="0" lvl="0" indent="0" algn="l" defTabSz="3111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6000" dirty="0">
                  <a:solidFill>
                    <a:prstClr val="white"/>
                  </a:solidFill>
                  <a:latin typeface="Conduit ITC Pro" panose="02000506040000020004" pitchFamily="2" charset="0"/>
                </a:rPr>
                <a:t>+JOHARI-FENSTER</a:t>
              </a:r>
            </a:p>
            <a:p>
              <a:pPr marL="0" marR="0" lvl="0" indent="0" algn="l" defTabSz="3111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duit ITC Pro" panose="02000506040000020004" pitchFamily="2" charset="0"/>
                  <a:ea typeface="+mn-ea"/>
                  <a:cs typeface="+mn-cs"/>
                </a:rPr>
                <a:t>+TEAM CANVAS</a:t>
              </a:r>
            </a:p>
          </p:txBody>
        </p:sp>
      </p:grp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8D56383C-80EC-4F38-86FB-3E971D184416}"/>
              </a:ext>
            </a:extLst>
          </p:cNvPr>
          <p:cNvSpPr txBox="1"/>
          <p:nvPr/>
        </p:nvSpPr>
        <p:spPr>
          <a:xfrm>
            <a:off x="3945947" y="1389196"/>
            <a:ext cx="32201427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FFFF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PRAXIS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8847438" y="6919892"/>
            <a:ext cx="23699487" cy="67310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STÄRKUNG DER FEEDBACK- UND LEISTUNGS-KOMPETENZEN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76F6B98-6DF4-143A-D522-DCB270CF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5079650"/>
            <a:ext cx="3503083" cy="29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2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8847438" y="6919892"/>
            <a:ext cx="23699487" cy="44873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200" b="1" dirty="0">
                <a:solidFill>
                  <a:schemeClr val="bg1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EFFEKTIVE TEAMDYNAMIK:</a:t>
            </a:r>
          </a:p>
          <a:p>
            <a:pPr>
              <a:lnSpc>
                <a:spcPct val="90000"/>
              </a:lnSpc>
            </a:pPr>
            <a:r>
              <a:rPr lang="en-US" sz="16200" b="1" dirty="0">
                <a:solidFill>
                  <a:schemeClr val="bg1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DER WEG ZUM DREAM-TEAM.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76F6B98-6DF4-143A-D522-DCB270CF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5079650"/>
            <a:ext cx="3503083" cy="29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54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17068BB-03C5-47CA-9740-F462E6839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127760"/>
            <a:ext cx="36575999" cy="2057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D089C5B1-A0D9-4474-8756-A3957E5BC334}"/>
              </a:ext>
            </a:extLst>
          </p:cNvPr>
          <p:cNvSpPr/>
          <p:nvPr/>
        </p:nvSpPr>
        <p:spPr>
          <a:xfrm>
            <a:off x="3939223" y="1428095"/>
            <a:ext cx="132507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FEEDBACK: DAS RICHTIGE UMFELD</a:t>
            </a:r>
            <a:endParaRPr kumimoji="0" lang="de-D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FA46DE5-2910-4984-BC8A-B398A935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05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FB5B5D1-4E4D-42AA-AC6C-B61F40C8C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43840"/>
            <a:ext cx="36575999" cy="20574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684633AE-6C0F-4772-837E-ED0A0DC88FE4}"/>
              </a:ext>
            </a:extLst>
          </p:cNvPr>
          <p:cNvSpPr/>
          <p:nvPr/>
        </p:nvSpPr>
        <p:spPr>
          <a:xfrm>
            <a:off x="3882073" y="1342370"/>
            <a:ext cx="186384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FEEDBACK: WERTSCHÄTZENDE KOMMUNIKATION </a:t>
            </a:r>
            <a:endParaRPr kumimoji="0" lang="de-D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8F9EE977-7203-4728-95B7-ECE7B16FF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0C08D1AB-E3E7-4D15-98E5-53A54215CED0}"/>
              </a:ext>
            </a:extLst>
          </p:cNvPr>
          <p:cNvSpPr/>
          <p:nvPr/>
        </p:nvSpPr>
        <p:spPr>
          <a:xfrm>
            <a:off x="3882073" y="17437368"/>
            <a:ext cx="318471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WERTSCHÄTZENDES UMFELD. ICH- BOTSCHAFT. KONKRETES BESCHREIBEN. AUF AUGENHÖHE KOMMUNIZIEREN.  </a:t>
            </a:r>
            <a:endParaRPr kumimoji="0" lang="de-DE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043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14B2E756-894F-4A4D-AE6C-4CD1176A5668}"/>
              </a:ext>
            </a:extLst>
          </p:cNvPr>
          <p:cNvSpPr/>
          <p:nvPr/>
        </p:nvSpPr>
        <p:spPr>
          <a:xfrm>
            <a:off x="3910648" y="1370945"/>
            <a:ext cx="161569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FEEDBACK- UND LEISTUNGSBEURTEILUNG</a:t>
            </a:r>
            <a:endParaRPr kumimoji="0" lang="de-DE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xmlns="" id="{B7D2CC46-6F7F-4179-AD95-BD1259C73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27450"/>
              </p:ext>
            </p:extLst>
          </p:nvPr>
        </p:nvGraphicFramePr>
        <p:xfrm>
          <a:off x="4030662" y="2751534"/>
          <a:ext cx="28514676" cy="1673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04892">
                  <a:extLst>
                    <a:ext uri="{9D8B030D-6E8A-4147-A177-3AD203B41FA5}">
                      <a16:colId xmlns:a16="http://schemas.microsoft.com/office/drawing/2014/main" xmlns="" val="415365098"/>
                    </a:ext>
                  </a:extLst>
                </a:gridCol>
                <a:gridCol w="9504892">
                  <a:extLst>
                    <a:ext uri="{9D8B030D-6E8A-4147-A177-3AD203B41FA5}">
                      <a16:colId xmlns:a16="http://schemas.microsoft.com/office/drawing/2014/main" xmlns="" val="1238327364"/>
                    </a:ext>
                  </a:extLst>
                </a:gridCol>
                <a:gridCol w="9504892">
                  <a:extLst>
                    <a:ext uri="{9D8B030D-6E8A-4147-A177-3AD203B41FA5}">
                      <a16:colId xmlns:a16="http://schemas.microsoft.com/office/drawing/2014/main" xmlns="" val="1782384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5000" dirty="0">
                          <a:latin typeface="Conduit ITC Pro" panose="02000506040000020004" pitchFamily="2" charset="0"/>
                        </a:rPr>
                        <a:t>PRINZIPIEN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5000" dirty="0">
                          <a:latin typeface="Conduit ITC Pro" panose="02000506040000020004" pitchFamily="2" charset="0"/>
                        </a:rPr>
                        <a:t>NICHT HILFREICH</a:t>
                      </a:r>
                      <a:endParaRPr lang="de-DE" sz="5000" dirty="0">
                        <a:solidFill>
                          <a:schemeClr val="tx1"/>
                        </a:solidFill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5000" dirty="0">
                          <a:latin typeface="Conduit ITC Pro" panose="02000506040000020004" pitchFamily="2" charset="0"/>
                        </a:rPr>
                        <a:t>HILFREICH</a:t>
                      </a:r>
                      <a:endParaRPr lang="de-DE" sz="5000" dirty="0">
                        <a:solidFill>
                          <a:schemeClr val="tx1"/>
                        </a:solidFill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650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4000" dirty="0"/>
                        <a:t>KONSTRUKTIVES FEEDBACK GEBEN</a:t>
                      </a:r>
                      <a:endParaRPr lang="de-DE" sz="4000" b="1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„Das hast du schlecht gemacht“</a:t>
                      </a:r>
                      <a:endParaRPr lang="de-DE" sz="4000" dirty="0">
                        <a:solidFill>
                          <a:schemeClr val="tx1"/>
                        </a:solidFill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„Die Präsentation war gut strukturiert, aber die Visualisierung der Daten war schwer verständlich. Vielleicht kannst du nächstes Mal die Diagramme einfacher gestalten“</a:t>
                      </a:r>
                    </a:p>
                    <a:p>
                      <a:endParaRPr lang="de-DE" sz="4000" dirty="0">
                        <a:solidFill>
                          <a:schemeClr val="tx1"/>
                        </a:solidFill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13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4000" dirty="0"/>
                        <a:t>REGELMÄSSIGES UND KONSISTENTES FEEDBACK GEBEN</a:t>
                      </a:r>
                      <a:endParaRPr lang="de-DE" sz="4000" b="1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Feedback nur bei Problemen geben</a:t>
                      </a:r>
                      <a:endParaRPr lang="de-DE" sz="4000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Wöchentliche Abstimmungen, Verbesserungen brainstormen, Erfolge feiern</a:t>
                      </a:r>
                    </a:p>
                    <a:p>
                      <a:endParaRPr lang="de-DE" sz="4000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7934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4000" dirty="0"/>
                        <a:t>STRUKTURIERTE BEURTEILUNGSKRITERIEN DEFINIEREN</a:t>
                      </a:r>
                      <a:endParaRPr lang="de-DE" sz="4000" b="1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Allgemeine Kriterien vorgeben</a:t>
                      </a:r>
                      <a:endParaRPr lang="de-DE" sz="4000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Leistungen anhand der Organisations-ziele und -werte bestimmen: Umsatzziele, Kunden-feedback, Teamkommunikation</a:t>
                      </a:r>
                    </a:p>
                    <a:p>
                      <a:endParaRPr lang="de-DE" sz="4000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745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4000" dirty="0"/>
                        <a:t>FEEDBACK ALS DIALOG GESTALTEN</a:t>
                      </a:r>
                      <a:endParaRPr lang="de-DE" sz="4000" b="1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Feedback als Monolog ansehen</a:t>
                      </a:r>
                      <a:endParaRPr lang="de-DE" sz="4000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Raum für Rückfragen, Perspektiven, Ideen, Unterstützung geben</a:t>
                      </a:r>
                    </a:p>
                    <a:p>
                      <a:endParaRPr lang="de-DE" sz="4000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1442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4000" dirty="0"/>
                        <a:t>TRAININGS UND WORKSHOPS ANBIETEN</a:t>
                      </a:r>
                      <a:endParaRPr lang="de-DE" sz="4000" b="1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Mitarbeitende auf sich allein gestellt lassen</a:t>
                      </a:r>
                      <a:endParaRPr lang="de-DE" sz="4000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Feedback aktiv üben, genauso wie konstruktive Kritik und positive Aussicht </a:t>
                      </a:r>
                    </a:p>
                    <a:p>
                      <a:endParaRPr lang="de-DE" sz="4000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733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4000" dirty="0"/>
                        <a:t>EMOTIONALE INTELLIGENZ MITEINBEZIEHEN</a:t>
                      </a:r>
                      <a:endParaRPr lang="de-DE" sz="4000" b="1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Feedback nach Lust und Laune kommunizieren</a:t>
                      </a:r>
                      <a:endParaRPr lang="de-DE" sz="4000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Wertschätzend kommunizieren = Feedbackschleife</a:t>
                      </a:r>
                    </a:p>
                    <a:p>
                      <a:endParaRPr lang="de-DE" sz="4000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279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4000" dirty="0"/>
                        <a:t>ERGEBNISSE MESSBAR MACHEN</a:t>
                      </a:r>
                      <a:endParaRPr lang="de-DE" sz="4000" b="1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Subjektive Einschätzungen</a:t>
                      </a:r>
                      <a:endParaRPr lang="de-DE" sz="4000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000" dirty="0"/>
                        <a:t>Konkrete Ergebnisse heranziehen: „20% weniger Buchungen – wie wirken wir entgegen?“</a:t>
                      </a:r>
                    </a:p>
                    <a:p>
                      <a:endParaRPr lang="de-DE" sz="4000" dirty="0">
                        <a:latin typeface="Conduit ITC Pro" panose="0200050604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7883124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BF254260-EA26-487A-ADE1-BEA8FFA6F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93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8847438" y="6919892"/>
            <a:ext cx="23699487" cy="67310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JOB-ROTATION:</a:t>
            </a:r>
          </a:p>
          <a:p>
            <a:pPr marL="0" marR="0" lvl="0" indent="0" algn="l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GEGENSEITIGES VERSTÄNDNIS SCHAFFEN.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76F6B98-6DF4-143A-D522-DCB270CF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5079650"/>
            <a:ext cx="3503083" cy="29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73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xmlns="" id="{9C964D64-B36D-4938-9FDE-9335412F8BCF}"/>
              </a:ext>
            </a:extLst>
          </p:cNvPr>
          <p:cNvSpPr/>
          <p:nvPr/>
        </p:nvSpPr>
        <p:spPr>
          <a:xfrm>
            <a:off x="2440641" y="4198620"/>
            <a:ext cx="9275109" cy="7000875"/>
          </a:xfrm>
          <a:prstGeom prst="wedgeRectCallout">
            <a:avLst>
              <a:gd name="adj1" fmla="val -42694"/>
              <a:gd name="adj2" fmla="val 757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VORTEILE: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+FÖRDERUNG DER  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   VIELSEITIGKEIT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+STEIGERUNG DER MOTIVATION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+VERBESSERUNG DER  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   ZUSAMMENARBEIT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+FACHKRÄFT</a:t>
            </a: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ESICHERUNG</a:t>
            </a:r>
            <a:endParaRPr kumimoji="0" lang="aa-ET" sz="6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xmlns="" id="{2BA95FEE-D61F-408E-8A87-194FC1BAC533}"/>
              </a:ext>
            </a:extLst>
          </p:cNvPr>
          <p:cNvSpPr/>
          <p:nvPr/>
        </p:nvSpPr>
        <p:spPr>
          <a:xfrm>
            <a:off x="13650445" y="4198620"/>
            <a:ext cx="9275109" cy="7000875"/>
          </a:xfrm>
          <a:prstGeom prst="wedgeRectCallout">
            <a:avLst>
              <a:gd name="adj1" fmla="val -42694"/>
              <a:gd name="adj2" fmla="val 757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HERAUSFORDERUNGEN: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+EINARBEITUNGSZEIT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</a:rPr>
              <a:t>+PLANUNG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+AKZEPTANZ BEI 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   MITARBEITENDEN UND 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   KOLLEGEN/INNEN</a:t>
            </a:r>
            <a:endParaRPr kumimoji="0" lang="aa-ET" sz="6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duit ITC Pro" panose="02000506040000020004" pitchFamily="2" charset="0"/>
            </a:endParaRP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xmlns="" id="{30A74E1D-37EC-4441-9CFC-450B8BC50A49}"/>
              </a:ext>
            </a:extLst>
          </p:cNvPr>
          <p:cNvSpPr/>
          <p:nvPr/>
        </p:nvSpPr>
        <p:spPr>
          <a:xfrm>
            <a:off x="24860249" y="4198620"/>
            <a:ext cx="9275109" cy="7000875"/>
          </a:xfrm>
          <a:prstGeom prst="wedgeRectCallout">
            <a:avLst>
              <a:gd name="adj1" fmla="val -42694"/>
              <a:gd name="adj2" fmla="val 757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rPr>
              <a:t>ERFOLGSFAKTOREN: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+KLARE KOMMUNIKATION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+SCHULUNGEN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</a:rPr>
              <a:t>+FEEDBACKKULTUR FÜR 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   </a:t>
            </a:r>
            <a:r>
              <a:rPr kumimoji="0" lang="de-DE" sz="6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</a:rPr>
              <a:t>VERBESSERUNGSVORSCHLÄGE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+FLEXIBILITÄT UND INTERESSE 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dirty="0">
                <a:solidFill>
                  <a:prstClr val="black"/>
                </a:solidFill>
                <a:latin typeface="Conduit ITC Pro" panose="02000506040000020004" pitchFamily="2" charset="0"/>
              </a:rPr>
              <a:t>   GENERIEREN</a:t>
            </a:r>
            <a:endParaRPr kumimoji="0" lang="aa-ET" sz="6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duit ITC Pro" panose="02000506040000020004" pitchFamily="2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AC722585-A4CF-4471-A89B-E82593338ADB}"/>
              </a:ext>
            </a:extLst>
          </p:cNvPr>
          <p:cNvSpPr txBox="1"/>
          <p:nvPr/>
        </p:nvSpPr>
        <p:spPr>
          <a:xfrm>
            <a:off x="2410161" y="1323222"/>
            <a:ext cx="24766212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JOB ROTATION</a:t>
            </a:r>
          </a:p>
        </p:txBody>
      </p:sp>
    </p:spTree>
    <p:extLst>
      <p:ext uri="{BB962C8B-B14F-4D97-AF65-F5344CB8AC3E}">
        <p14:creationId xmlns:p14="http://schemas.microsoft.com/office/powerpoint/2010/main" val="12133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AC722585-A4CF-4471-A89B-E82593338ADB}"/>
              </a:ext>
            </a:extLst>
          </p:cNvPr>
          <p:cNvSpPr txBox="1"/>
          <p:nvPr/>
        </p:nvSpPr>
        <p:spPr>
          <a:xfrm>
            <a:off x="2410161" y="1323222"/>
            <a:ext cx="24766212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JOB ROTATION – BEISPIELE AUS DER HOTELLERIE  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xmlns="" id="{BD0610FB-CD7E-403C-B296-A98381D105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519744"/>
              </p:ext>
            </p:extLst>
          </p:nvPr>
        </p:nvGraphicFramePr>
        <p:xfrm>
          <a:off x="6096000" y="3044825"/>
          <a:ext cx="24384000" cy="162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9938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8EFDBB3E-3D44-4973-A68B-4F7A42D49A6C}"/>
              </a:ext>
            </a:extLst>
          </p:cNvPr>
          <p:cNvGrpSpPr/>
          <p:nvPr/>
        </p:nvGrpSpPr>
        <p:grpSpPr>
          <a:xfrm>
            <a:off x="19014141" y="2400300"/>
            <a:ext cx="13627082" cy="9782095"/>
            <a:chOff x="19014141" y="2400300"/>
            <a:chExt cx="13627082" cy="9782095"/>
          </a:xfrm>
        </p:grpSpPr>
        <p:sp>
          <p:nvSpPr>
            <p:cNvPr id="5" name="Sprechblase: rechteckig 4">
              <a:extLst>
                <a:ext uri="{FF2B5EF4-FFF2-40B4-BE49-F238E27FC236}">
                  <a16:creationId xmlns:a16="http://schemas.microsoft.com/office/drawing/2014/main" xmlns="" id="{FB4F95A6-C6A4-DFB7-9DF2-45C3EB020F44}"/>
                </a:ext>
              </a:extLst>
            </p:cNvPr>
            <p:cNvSpPr/>
            <p:nvPr/>
          </p:nvSpPr>
          <p:spPr>
            <a:xfrm>
              <a:off x="19014141" y="2400300"/>
              <a:ext cx="13532784" cy="9762565"/>
            </a:xfrm>
            <a:prstGeom prst="wedgeRectCallout">
              <a:avLst>
                <a:gd name="adj1" fmla="val -42694"/>
                <a:gd name="adj2" fmla="val 7572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2743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xmlns="" id="{C27D9173-5394-8750-944B-15841BFA3EFE}"/>
                </a:ext>
              </a:extLst>
            </p:cNvPr>
            <p:cNvSpPr txBox="1"/>
            <p:nvPr/>
          </p:nvSpPr>
          <p:spPr>
            <a:xfrm>
              <a:off x="19014141" y="9320073"/>
              <a:ext cx="1362708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2743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duit ITC Pro" panose="02000506040000020004" pitchFamily="2" charset="0"/>
                  <a:ea typeface="+mn-ea"/>
                  <a:cs typeface="+mn-cs"/>
                </a:rPr>
                <a:t>KOMMT JOB-ROTATION FÜR EUCH IN FRAGE ALS MÖGLICHKEIT DER MITARBEITER-ENTWICKLUNG?</a:t>
              </a: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E5632F5-6A6E-4C06-8EDE-D699F5990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0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CDBEB7E-EFE5-2D92-8BD7-574DB5B18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B4311FEE-9FD6-9568-68A2-B357BD504A0D}"/>
              </a:ext>
            </a:extLst>
          </p:cNvPr>
          <p:cNvSpPr txBox="1"/>
          <p:nvPr/>
        </p:nvSpPr>
        <p:spPr>
          <a:xfrm>
            <a:off x="3871054" y="8562034"/>
            <a:ext cx="9890124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TITEL WEBINAR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FF6BA6F6-6887-E1A4-B6D7-A17558D73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0126" y="14170124"/>
            <a:ext cx="6143753" cy="56957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93DBF0C-0EF9-BF57-1A73-10742E0BE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869" y="14075530"/>
            <a:ext cx="5743671" cy="5807491"/>
          </a:xfrm>
          <a:prstGeom prst="rect">
            <a:avLst/>
          </a:prstGeom>
        </p:spPr>
      </p:pic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xmlns="" id="{87CD69E0-0898-49F2-B2C2-11AC484EEBA3}"/>
              </a:ext>
            </a:extLst>
          </p:cNvPr>
          <p:cNvSpPr/>
          <p:nvPr/>
        </p:nvSpPr>
        <p:spPr>
          <a:xfrm>
            <a:off x="3919827" y="2400300"/>
            <a:ext cx="14368173" cy="10124209"/>
          </a:xfrm>
          <a:prstGeom prst="wedgeRectCallout">
            <a:avLst>
              <a:gd name="adj1" fmla="val -3160"/>
              <a:gd name="adj2" fmla="val 790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800" b="1" dirty="0">
                <a:solidFill>
                  <a:schemeClr val="bg1"/>
                </a:solidFill>
                <a:latin typeface="Conduit ITC Pro" panose="02000506040000020004" pitchFamily="2" charset="0"/>
              </a:rPr>
              <a:t>VIEL ERFOLG UND NOCH MEHR SPASS MIT EUREM DREAM-TEAM.</a:t>
            </a:r>
            <a:endParaRPr kumimoji="0" lang="aa-ET" sz="10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 ITC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87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6937297" y="5798044"/>
            <a:ext cx="23699487" cy="89779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DANKE FÜR EURE ZEIT</a:t>
            </a:r>
          </a:p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Segoe UI Semibold" panose="020B0702040204020203" pitchFamily="34" charset="0"/>
              </a:rPr>
              <a:t>BIS ZUM NÄCHSTEN MAL</a:t>
            </a:r>
          </a:p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duit ITC Pro" panose="02000506040000020004" pitchFamily="2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10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2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6438256" y="1845476"/>
            <a:ext cx="23699487" cy="191991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200" b="1" dirty="0">
                <a:solidFill>
                  <a:schemeClr val="bg1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AUSBLICK PRÄSENZ:</a:t>
            </a:r>
          </a:p>
          <a:p>
            <a:pPr algn="ctr">
              <a:lnSpc>
                <a:spcPct val="90000"/>
              </a:lnSpc>
            </a:pPr>
            <a:endParaRPr lang="en-US" sz="16200" b="1" dirty="0">
              <a:solidFill>
                <a:schemeClr val="bg1"/>
              </a:solidFill>
              <a:latin typeface="Conduit ITC Pro" panose="02000506040000020004" pitchFamily="2" charset="0"/>
              <a:cs typeface="Segoe UI Semibold" panose="020B0702040204020203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Conduit ITC Pro" panose="02000506040000020004" pitchFamily="2" charset="0"/>
              </a:rPr>
              <a:t>09.04.2025: Recruiting, Gespräche führen (Vorstellungs- und Mitarbeitergespräche führen, Kündigungen), Onboarding, Exit-Strategien</a:t>
            </a:r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</a:br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> </a:t>
            </a:r>
          </a:p>
          <a:p>
            <a:r>
              <a:rPr lang="de-DE" b="1" dirty="0">
                <a:solidFill>
                  <a:schemeClr val="bg1"/>
                </a:solidFill>
                <a:latin typeface="Conduit ITC Pro" panose="02000506040000020004" pitchFamily="2" charset="0"/>
              </a:rPr>
              <a:t>28.05.2025: Kommunikation und Konfliktmanagement</a:t>
            </a:r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</a:br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> </a:t>
            </a:r>
          </a:p>
          <a:p>
            <a:r>
              <a:rPr lang="de-DE" b="1" dirty="0">
                <a:solidFill>
                  <a:schemeClr val="bg1"/>
                </a:solidFill>
                <a:latin typeface="Conduit ITC Pro" panose="02000506040000020004" pitchFamily="2" charset="0"/>
              </a:rPr>
              <a:t>25.06.2025: </a:t>
            </a:r>
            <a:r>
              <a:rPr lang="de-DE" b="1" dirty="0" err="1">
                <a:solidFill>
                  <a:schemeClr val="bg1"/>
                </a:solidFill>
                <a:latin typeface="Conduit ITC Pro" panose="02000506040000020004" pitchFamily="2" charset="0"/>
              </a:rPr>
              <a:t>Employer</a:t>
            </a:r>
            <a:r>
              <a:rPr lang="de-DE" b="1" dirty="0">
                <a:solidFill>
                  <a:schemeClr val="bg1"/>
                </a:solidFill>
                <a:latin typeface="Conduit ITC Pro" panose="02000506040000020004" pitchFamily="2" charset="0"/>
              </a:rPr>
              <a:t> Branding (Kommunikation nach innen und außen)</a:t>
            </a:r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</a:br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> </a:t>
            </a:r>
          </a:p>
          <a:p>
            <a:r>
              <a:rPr lang="de-DE" b="1" dirty="0">
                <a:solidFill>
                  <a:schemeClr val="bg1"/>
                </a:solidFill>
                <a:latin typeface="Conduit ITC Pro" panose="02000506040000020004" pitchFamily="2" charset="0"/>
              </a:rPr>
              <a:t>24.09.2025: Mehrere Generationen führen, Teambuilding, Motivation, Feedback- und Fehlerkultur</a:t>
            </a:r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</a:br>
            <a:endParaRPr lang="de-DE" dirty="0">
              <a:solidFill>
                <a:schemeClr val="bg1"/>
              </a:solidFill>
              <a:latin typeface="Conduit ITC Pro" panose="02000506040000020004" pitchFamily="2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> </a:t>
            </a:r>
            <a:r>
              <a:rPr lang="de-DE" b="1" dirty="0">
                <a:solidFill>
                  <a:schemeClr val="bg1"/>
                </a:solidFill>
                <a:latin typeface="Conduit ITC Pro" panose="02000506040000020004" pitchFamily="2" charset="0"/>
              </a:rPr>
              <a:t>22.10.2025: Resilienz, Stresssituationen als Führungskraft, </a:t>
            </a:r>
            <a:r>
              <a:rPr lang="de-DE" b="1" dirty="0" err="1">
                <a:solidFill>
                  <a:schemeClr val="bg1"/>
                </a:solidFill>
                <a:latin typeface="Conduit ITC Pro" panose="02000506040000020004" pitchFamily="2" charset="0"/>
              </a:rPr>
              <a:t>Meetingkultur</a:t>
            </a:r>
            <a:r>
              <a:rPr lang="de-DE" b="1" dirty="0">
                <a:solidFill>
                  <a:schemeClr val="bg1"/>
                </a:solidFill>
                <a:latin typeface="Conduit ITC Pro" panose="02000506040000020004" pitchFamily="2" charset="0"/>
              </a:rPr>
              <a:t> und effiziente Meetings führen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endParaRPr lang="en-US" sz="16200" b="1" dirty="0">
              <a:solidFill>
                <a:schemeClr val="bg1"/>
              </a:solidFill>
              <a:latin typeface="Conduit ITC Pro" panose="02000506040000020004" pitchFamily="2" charset="0"/>
              <a:cs typeface="Segoe UI Semibold" panose="020B07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en-US" sz="16200" dirty="0">
              <a:solidFill>
                <a:schemeClr val="bg1"/>
              </a:solidFill>
              <a:latin typeface="Conduit ITC Pro" panose="02000506040000020004" pitchFamily="2" charset="0"/>
              <a:cs typeface="Segoe UI Semibold" panose="020B07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.pinimg.com/736x/f3/c7/fa/f3c7fa07f4d785dbd0e61c4150414997.jpg">
            <a:extLst>
              <a:ext uri="{FF2B5EF4-FFF2-40B4-BE49-F238E27FC236}">
                <a16:creationId xmlns:a16="http://schemas.microsoft.com/office/drawing/2014/main" xmlns="" id="{527DD9A5-F400-4BE2-8C9F-9E65245BB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5"/>
          <a:stretch/>
        </p:blipFill>
        <p:spPr bwMode="auto">
          <a:xfrm>
            <a:off x="4038599" y="5972175"/>
            <a:ext cx="21938975" cy="1212691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xmlns="" id="{AF06A6AC-41F2-46D5-B4D8-AC508614C78A}"/>
              </a:ext>
            </a:extLst>
          </p:cNvPr>
          <p:cNvSpPr/>
          <p:nvPr/>
        </p:nvSpPr>
        <p:spPr>
          <a:xfrm>
            <a:off x="23270229" y="1358901"/>
            <a:ext cx="9275109" cy="7031038"/>
          </a:xfrm>
          <a:prstGeom prst="wedgeRectCallout">
            <a:avLst>
              <a:gd name="adj1" fmla="val -42694"/>
              <a:gd name="adj2" fmla="val 75723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0" b="1" dirty="0">
                <a:solidFill>
                  <a:schemeClr val="bg1"/>
                </a:solidFill>
                <a:latin typeface="Conduit ITC Pro" panose="02000506040000020004" pitchFamily="2" charset="0"/>
              </a:rPr>
              <a:t>WELCHEN EINDRUCK MACHT DIESES TEAM AUF EUCH?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 ITC Pro" panose="02000506040000020004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12B1A796-BA70-4937-94C3-8E2118E5B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8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2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6438256" y="2582896"/>
            <a:ext cx="23699487" cy="972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200" b="1" dirty="0">
                <a:solidFill>
                  <a:schemeClr val="bg1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AUSBLICK ONLINE:</a:t>
            </a:r>
          </a:p>
          <a:p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 </a:t>
            </a:r>
          </a:p>
          <a:p>
            <a:r>
              <a:rPr lang="de-DE" b="1" dirty="0">
                <a:solidFill>
                  <a:schemeClr val="bg1"/>
                </a:solidFill>
                <a:latin typeface="Conduit ITC Pro" panose="02000506040000020004" pitchFamily="2" charset="0"/>
              </a:rPr>
              <a:t>16.05.2025: Mitarbeiterbudget und -Bedarfsplanung</a:t>
            </a:r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</a:br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> </a:t>
            </a:r>
          </a:p>
          <a:p>
            <a:r>
              <a:rPr lang="de-DE" b="1" dirty="0">
                <a:solidFill>
                  <a:schemeClr val="bg1"/>
                </a:solidFill>
                <a:latin typeface="Conduit ITC Pro" panose="02000506040000020004" pitchFamily="2" charset="0"/>
              </a:rPr>
              <a:t>25.07.2025: Generationenwechsel im Familienbetrieb</a:t>
            </a:r>
          </a:p>
          <a:p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</a:br>
            <a:r>
              <a:rPr lang="de-DE" b="1" dirty="0">
                <a:solidFill>
                  <a:schemeClr val="bg1"/>
                </a:solidFill>
                <a:latin typeface="Conduit ITC Pro" panose="02000506040000020004" pitchFamily="2" charset="0"/>
              </a:rPr>
              <a:t>07.11.2025: Rhetorik</a:t>
            </a:r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/>
            </a:r>
            <a:b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</a:br>
            <a:r>
              <a:rPr lang="de-DE" dirty="0">
                <a:solidFill>
                  <a:schemeClr val="bg1"/>
                </a:solidFill>
                <a:latin typeface="Conduit ITC Pro" panose="02000506040000020004" pitchFamily="2" charset="0"/>
              </a:rPr>
              <a:t> </a:t>
            </a:r>
          </a:p>
          <a:p>
            <a:r>
              <a:rPr lang="de-DE" b="1" dirty="0">
                <a:solidFill>
                  <a:schemeClr val="bg1"/>
                </a:solidFill>
                <a:latin typeface="Conduit ITC Pro" panose="02000506040000020004" pitchFamily="2" charset="0"/>
              </a:rPr>
              <a:t>28.11.2025: Delegieren und Verantwortung weitergeben</a:t>
            </a:r>
            <a:endParaRPr lang="en-US" sz="16200" dirty="0">
              <a:solidFill>
                <a:schemeClr val="bg1"/>
              </a:solidFill>
              <a:latin typeface="Conduit ITC Pro" panose="02000506040000020004" pitchFamily="2" charset="0"/>
              <a:cs typeface="Segoe UI Semibold" panose="020B07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92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86370" y="9783427"/>
            <a:ext cx="33842776" cy="9479518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r>
              <a:rPr lang="en-GB" sz="2800" dirty="0">
                <a:latin typeface="Conduit ITC Pro" panose="02000506040000020004" pitchFamily="2" charset="0"/>
              </a:rPr>
              <a:t>Brandnamic GmbH</a:t>
            </a:r>
          </a:p>
          <a:p>
            <a:r>
              <a:rPr lang="en-GB" sz="2800" dirty="0">
                <a:latin typeface="Conduit ITC Pro" panose="02000506040000020004" pitchFamily="2" charset="0"/>
              </a:rPr>
              <a:t>Brandnamic Campus</a:t>
            </a:r>
          </a:p>
          <a:p>
            <a:r>
              <a:rPr lang="en-GB" sz="2800" dirty="0" err="1">
                <a:latin typeface="Conduit ITC Pro" panose="02000506040000020004" pitchFamily="2" charset="0"/>
              </a:rPr>
              <a:t>Pairdorf</a:t>
            </a:r>
            <a:endParaRPr lang="en-GB" sz="2800" dirty="0">
              <a:latin typeface="Conduit ITC Pro" panose="02000506040000020004" pitchFamily="2" charset="0"/>
            </a:endParaRPr>
          </a:p>
          <a:p>
            <a:r>
              <a:rPr lang="en-GB" sz="2800" dirty="0" err="1">
                <a:latin typeface="Conduit ITC Pro" panose="02000506040000020004" pitchFamily="2" charset="0"/>
              </a:rPr>
              <a:t>Satzlstraße</a:t>
            </a:r>
            <a:r>
              <a:rPr lang="en-GB" sz="2800" dirty="0">
                <a:latin typeface="Conduit ITC Pro" panose="02000506040000020004" pitchFamily="2" charset="0"/>
              </a:rPr>
              <a:t> 4</a:t>
            </a:r>
          </a:p>
          <a:p>
            <a:r>
              <a:rPr lang="en-GB" sz="2800" dirty="0">
                <a:latin typeface="Conduit ITC Pro" panose="02000506040000020004" pitchFamily="2" charset="0"/>
              </a:rPr>
              <a:t>39042 </a:t>
            </a:r>
            <a:r>
              <a:rPr lang="en-GB" sz="2800" dirty="0" err="1">
                <a:latin typeface="Conduit ITC Pro" panose="02000506040000020004" pitchFamily="2" charset="0"/>
              </a:rPr>
              <a:t>Brixen</a:t>
            </a:r>
            <a:endParaRPr lang="en-GB" sz="2800" dirty="0">
              <a:latin typeface="Conduit ITC Pro" panose="02000506040000020004" pitchFamily="2" charset="0"/>
            </a:endParaRPr>
          </a:p>
          <a:p>
            <a:r>
              <a:rPr lang="en-GB" sz="2800" dirty="0" err="1">
                <a:latin typeface="Conduit ITC Pro" panose="02000506040000020004" pitchFamily="2" charset="0"/>
              </a:rPr>
              <a:t>Italien</a:t>
            </a:r>
            <a:endParaRPr lang="en-GB" sz="2800" dirty="0">
              <a:latin typeface="Conduit ITC Pro" panose="02000506040000020004" pitchFamily="2" charset="0"/>
            </a:endParaRPr>
          </a:p>
          <a:p>
            <a:r>
              <a:rPr lang="en-GB" sz="2800" dirty="0">
                <a:latin typeface="Conduit ITC Pro" panose="02000506040000020004" pitchFamily="2" charset="0"/>
              </a:rPr>
              <a:t>T +39 0472 678000</a:t>
            </a:r>
          </a:p>
          <a:p>
            <a:r>
              <a:rPr lang="it-IT" sz="2800" dirty="0">
                <a:latin typeface="Conduit ITC Pro" panose="02000506040000020004" pitchFamily="2" charset="0"/>
              </a:rPr>
              <a:t> </a:t>
            </a:r>
            <a:endParaRPr lang="de-DE" sz="2800" dirty="0">
              <a:latin typeface="Conduit ITC Pro" panose="02000506040000020004" pitchFamily="2" charset="0"/>
            </a:endParaRPr>
          </a:p>
          <a:p>
            <a:r>
              <a:rPr lang="it-IT" sz="2800" dirty="0">
                <a:latin typeface="Conduit ITC Pro" panose="02000506040000020004" pitchFamily="2" charset="0"/>
              </a:rPr>
              <a:t>Office Meran</a:t>
            </a:r>
            <a:endParaRPr lang="de-DE" sz="2800" dirty="0">
              <a:latin typeface="Conduit ITC Pro" panose="02000506040000020004" pitchFamily="2" charset="0"/>
            </a:endParaRPr>
          </a:p>
          <a:p>
            <a:r>
              <a:rPr lang="it-IT" sz="2800" dirty="0">
                <a:latin typeface="Conduit ITC Pro" panose="02000506040000020004" pitchFamily="2" charset="0"/>
              </a:rPr>
              <a:t>Luis-Zuegg-</a:t>
            </a:r>
            <a:r>
              <a:rPr lang="it-IT" sz="2800" dirty="0" err="1">
                <a:latin typeface="Conduit ITC Pro" panose="02000506040000020004" pitchFamily="2" charset="0"/>
              </a:rPr>
              <a:t>Str</a:t>
            </a:r>
            <a:r>
              <a:rPr lang="it-IT" sz="2800" dirty="0">
                <a:latin typeface="Conduit ITC Pro" panose="02000506040000020004" pitchFamily="2" charset="0"/>
              </a:rPr>
              <a:t>. </a:t>
            </a:r>
            <a:r>
              <a:rPr lang="de-DE" sz="2800" dirty="0">
                <a:latin typeface="Conduit ITC Pro" panose="02000506040000020004" pitchFamily="2" charset="0"/>
              </a:rPr>
              <a:t>40</a:t>
            </a:r>
          </a:p>
          <a:p>
            <a:r>
              <a:rPr lang="de-DE" sz="2800" dirty="0">
                <a:latin typeface="Conduit ITC Pro" panose="02000506040000020004" pitchFamily="2" charset="0"/>
              </a:rPr>
              <a:t>39012 Meran</a:t>
            </a:r>
          </a:p>
          <a:p>
            <a:r>
              <a:rPr lang="de-DE" sz="2800" dirty="0">
                <a:latin typeface="Conduit ITC Pro" panose="02000506040000020004" pitchFamily="2" charset="0"/>
              </a:rPr>
              <a:t>Italien</a:t>
            </a:r>
          </a:p>
          <a:p>
            <a:r>
              <a:rPr lang="de-DE" sz="2800" dirty="0">
                <a:latin typeface="Conduit ITC Pro" panose="02000506040000020004" pitchFamily="2" charset="0"/>
              </a:rPr>
              <a:t>T +39 0473 492049</a:t>
            </a:r>
          </a:p>
          <a:p>
            <a:r>
              <a:rPr lang="de-DE" sz="2800" dirty="0">
                <a:latin typeface="Conduit ITC Pro" panose="02000506040000020004" pitchFamily="2" charset="0"/>
              </a:rPr>
              <a:t> </a:t>
            </a:r>
          </a:p>
          <a:p>
            <a:r>
              <a:rPr lang="de-DE" sz="2800" dirty="0">
                <a:latin typeface="Conduit ITC Pro" panose="02000506040000020004" pitchFamily="2" charset="0"/>
              </a:rPr>
              <a:t>Office München</a:t>
            </a:r>
          </a:p>
          <a:p>
            <a:r>
              <a:rPr lang="de-DE" sz="2800" dirty="0">
                <a:latin typeface="Conduit ITC Pro" panose="02000506040000020004" pitchFamily="2" charset="0"/>
              </a:rPr>
              <a:t>Dachauer Str. 195</a:t>
            </a:r>
          </a:p>
          <a:p>
            <a:r>
              <a:rPr lang="de-DE" sz="2800" dirty="0">
                <a:latin typeface="Conduit ITC Pro" panose="02000506040000020004" pitchFamily="2" charset="0"/>
              </a:rPr>
              <a:t>80637 München</a:t>
            </a:r>
          </a:p>
          <a:p>
            <a:r>
              <a:rPr lang="de-DE" sz="2800" dirty="0">
                <a:latin typeface="Conduit ITC Pro" panose="02000506040000020004" pitchFamily="2" charset="0"/>
              </a:rPr>
              <a:t>Deutschland</a:t>
            </a:r>
          </a:p>
          <a:p>
            <a:r>
              <a:rPr lang="de-DE" sz="2800" dirty="0">
                <a:latin typeface="Conduit ITC Pro" panose="02000506040000020004" pitchFamily="2" charset="0"/>
              </a:rPr>
              <a:t>T +49 (0)89 14903573</a:t>
            </a:r>
          </a:p>
          <a:p>
            <a:r>
              <a:rPr lang="de-DE" sz="2800" dirty="0">
                <a:latin typeface="Conduit ITC Pro" panose="02000506040000020004" pitchFamily="2" charset="0"/>
              </a:rPr>
              <a:t> </a:t>
            </a:r>
          </a:p>
          <a:p>
            <a:r>
              <a:rPr lang="de-DE" sz="2800" u="sng" dirty="0">
                <a:latin typeface="Conduit ITC Pro" panose="02000506040000020004" pitchFamily="2" charset="0"/>
                <a:hlinkClick r:id="rId2"/>
              </a:rPr>
              <a:t>info@brandnamic.com</a:t>
            </a:r>
            <a:endParaRPr lang="de-DE" sz="2800" dirty="0">
              <a:latin typeface="Conduit ITC Pro" panose="02000506040000020004" pitchFamily="2" charset="0"/>
            </a:endParaRPr>
          </a:p>
          <a:p>
            <a:r>
              <a:rPr lang="de-DE" sz="2800" dirty="0">
                <a:latin typeface="Conduit ITC Pro" panose="02000506040000020004" pitchFamily="2" charset="0"/>
              </a:rPr>
              <a:t>brandnamic.com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3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xmlns="" id="{9C964D64-B36D-4938-9FDE-9335412F8BCF}"/>
              </a:ext>
            </a:extLst>
          </p:cNvPr>
          <p:cNvSpPr/>
          <p:nvPr/>
        </p:nvSpPr>
        <p:spPr>
          <a:xfrm>
            <a:off x="2440641" y="2400300"/>
            <a:ext cx="9275109" cy="7000875"/>
          </a:xfrm>
          <a:prstGeom prst="wedgeRectCallout">
            <a:avLst>
              <a:gd name="adj1" fmla="val -42694"/>
              <a:gd name="adj2" fmla="val 757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e-DE" sz="6000" b="1" dirty="0">
                <a:solidFill>
                  <a:schemeClr val="tx1"/>
                </a:solidFill>
                <a:latin typeface="Conduit ITC Pro" panose="02000506040000020004" pitchFamily="2" charset="0"/>
              </a:rPr>
              <a:t>VERSTÄNDNIS FÜR TEAMDYNAMIK SCHAFFEN.</a:t>
            </a:r>
            <a:endParaRPr lang="aa-ET" sz="6000" b="1" dirty="0">
              <a:solidFill>
                <a:schemeClr val="tx1"/>
              </a:solidFill>
              <a:latin typeface="Conduit ITC Pro" panose="02000506040000020004" pitchFamily="2" charset="0"/>
            </a:endParaRPr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xmlns="" id="{2BA95FEE-D61F-408E-8A87-194FC1BAC533}"/>
              </a:ext>
            </a:extLst>
          </p:cNvPr>
          <p:cNvSpPr/>
          <p:nvPr/>
        </p:nvSpPr>
        <p:spPr>
          <a:xfrm>
            <a:off x="13650445" y="2400300"/>
            <a:ext cx="9275109" cy="7000875"/>
          </a:xfrm>
          <a:prstGeom prst="wedgeRectCallout">
            <a:avLst>
              <a:gd name="adj1" fmla="val -42694"/>
              <a:gd name="adj2" fmla="val 757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e-DE" sz="6000" b="1" dirty="0">
                <a:solidFill>
                  <a:schemeClr val="tx1"/>
                </a:solidFill>
                <a:latin typeface="Conduit ITC Pro" panose="02000506040000020004" pitchFamily="2" charset="0"/>
              </a:rPr>
              <a:t>KOMMUNIKATION UND ZUSAMMENARBEIT VERBESSERN.</a:t>
            </a:r>
            <a:endParaRPr lang="aa-ET" sz="6000" b="1" dirty="0">
              <a:solidFill>
                <a:schemeClr val="tx1"/>
              </a:solidFill>
              <a:latin typeface="Conduit ITC Pro" panose="02000506040000020004" pitchFamily="2" charset="0"/>
            </a:endParaRP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xmlns="" id="{30A74E1D-37EC-4441-9CFC-450B8BC50A49}"/>
              </a:ext>
            </a:extLst>
          </p:cNvPr>
          <p:cNvSpPr/>
          <p:nvPr/>
        </p:nvSpPr>
        <p:spPr>
          <a:xfrm>
            <a:off x="24860249" y="2400300"/>
            <a:ext cx="9275109" cy="7000875"/>
          </a:xfrm>
          <a:prstGeom prst="wedgeRectCallout">
            <a:avLst>
              <a:gd name="adj1" fmla="val -42694"/>
              <a:gd name="adj2" fmla="val 757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e-DE" sz="6000" b="1" dirty="0">
                <a:solidFill>
                  <a:schemeClr val="tx1"/>
                </a:solidFill>
                <a:latin typeface="Conduit ITC Pro" panose="02000506040000020004" pitchFamily="2" charset="0"/>
              </a:rPr>
              <a:t>INDIVIDUELLE UND KOLLEKTIVE ZIELE DEFINIEREN.</a:t>
            </a:r>
            <a:endParaRPr lang="aa-ET" sz="6000" b="1" dirty="0">
              <a:solidFill>
                <a:schemeClr val="tx1"/>
              </a:solidFill>
              <a:latin typeface="Conduit ITC Pro" panose="02000506040000020004" pitchFamily="2" charset="0"/>
            </a:endParaRPr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xmlns="" id="{D8CA708F-C105-40AB-89C6-A0D8AB0DBEBD}"/>
              </a:ext>
            </a:extLst>
          </p:cNvPr>
          <p:cNvSpPr/>
          <p:nvPr/>
        </p:nvSpPr>
        <p:spPr>
          <a:xfrm>
            <a:off x="2440640" y="11835245"/>
            <a:ext cx="9275109" cy="7000875"/>
          </a:xfrm>
          <a:prstGeom prst="wedgeRectCallout">
            <a:avLst>
              <a:gd name="adj1" fmla="val 42748"/>
              <a:gd name="adj2" fmla="val -76658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+INDIVIDUELLE PERSPEKTIVEN, 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   STÄRKEN, ARBEITSWEISEN</a:t>
            </a:r>
            <a:b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</a:br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+KLARE ROLLEN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+REGELMÄSSIGE REFLEXION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+GEGENSEITIGES FEEDBACK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=RESPEKTVOLLES MITEINANDER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=PRODUKTIVE ATMOSPHÄRE</a:t>
            </a: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xmlns="" id="{42EBBDAA-A117-4DC2-A014-3447E6CF3CD8}"/>
              </a:ext>
            </a:extLst>
          </p:cNvPr>
          <p:cNvSpPr/>
          <p:nvPr/>
        </p:nvSpPr>
        <p:spPr>
          <a:xfrm>
            <a:off x="24860249" y="11835244"/>
            <a:ext cx="9275109" cy="7000875"/>
          </a:xfrm>
          <a:prstGeom prst="wedgeRectCallout">
            <a:avLst>
              <a:gd name="adj1" fmla="val 42748"/>
              <a:gd name="adj2" fmla="val -76658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+GEMEINSAME ZIELE, TEAM-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   STRATEGIE, TEAM-MOTTO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+PERSÖNLICHE ENTWICKLUNG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+EVALUATIONSGESPRÄCHE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+FORTSCHRITTE MESSEN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+TEAMSYNERGIEN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+WERTVOLLES UMFELD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xmlns="" id="{94CA2A47-EFAA-44C3-AB6B-69DA9E870E4F}"/>
              </a:ext>
            </a:extLst>
          </p:cNvPr>
          <p:cNvSpPr/>
          <p:nvPr/>
        </p:nvSpPr>
        <p:spPr>
          <a:xfrm>
            <a:off x="13802844" y="11835245"/>
            <a:ext cx="9275109" cy="7000875"/>
          </a:xfrm>
          <a:prstGeom prst="wedgeRectCallout">
            <a:avLst>
              <a:gd name="adj1" fmla="val 42748"/>
              <a:gd name="adj2" fmla="val -76658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+OFFENE GESPRÄCHE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+AKTIVES ZUHÖREN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+PROAKTIVER AUSTAUSCH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+JEDE/R BRINGT SICH EIN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+KLARE ABSPRACHEN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+TRANSPARENTE </a:t>
            </a:r>
          </a:p>
          <a:p>
            <a:r>
              <a:rPr lang="de-DE" sz="6000" dirty="0">
                <a:solidFill>
                  <a:schemeClr val="bg1"/>
                </a:solidFill>
                <a:latin typeface="Conduit ITC Pro" panose="02000506040000020004" pitchFamily="2" charset="0"/>
              </a:rPr>
              <a:t>   ENTSCHEIDUNGEN</a:t>
            </a:r>
          </a:p>
        </p:txBody>
      </p:sp>
    </p:spTree>
    <p:extLst>
      <p:ext uri="{BB962C8B-B14F-4D97-AF65-F5344CB8AC3E}">
        <p14:creationId xmlns:p14="http://schemas.microsoft.com/office/powerpoint/2010/main" val="23289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8EFDBB3E-3D44-4973-A68B-4F7A42D49A6C}"/>
              </a:ext>
            </a:extLst>
          </p:cNvPr>
          <p:cNvGrpSpPr/>
          <p:nvPr/>
        </p:nvGrpSpPr>
        <p:grpSpPr>
          <a:xfrm>
            <a:off x="18888075" y="2400300"/>
            <a:ext cx="13658850" cy="10707211"/>
            <a:chOff x="18888075" y="2400300"/>
            <a:chExt cx="13658850" cy="10707211"/>
          </a:xfrm>
        </p:grpSpPr>
        <p:sp>
          <p:nvSpPr>
            <p:cNvPr id="5" name="Sprechblase: rechteckig 4">
              <a:extLst>
                <a:ext uri="{FF2B5EF4-FFF2-40B4-BE49-F238E27FC236}">
                  <a16:creationId xmlns:a16="http://schemas.microsoft.com/office/drawing/2014/main" xmlns="" id="{FB4F95A6-C6A4-DFB7-9DF2-45C3EB020F44}"/>
                </a:ext>
              </a:extLst>
            </p:cNvPr>
            <p:cNvSpPr/>
            <p:nvPr/>
          </p:nvSpPr>
          <p:spPr>
            <a:xfrm>
              <a:off x="19014141" y="2400300"/>
              <a:ext cx="13532784" cy="9762565"/>
            </a:xfrm>
            <a:prstGeom prst="wedgeRectCallout">
              <a:avLst>
                <a:gd name="adj1" fmla="val -42694"/>
                <a:gd name="adj2" fmla="val 7572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2743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xmlns="" id="{C27D9173-5394-8750-944B-15841BFA3EFE}"/>
                </a:ext>
              </a:extLst>
            </p:cNvPr>
            <p:cNvSpPr txBox="1"/>
            <p:nvPr/>
          </p:nvSpPr>
          <p:spPr>
            <a:xfrm>
              <a:off x="18888075" y="9321859"/>
              <a:ext cx="13627082" cy="378565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marL="0" marR="0" lvl="0" indent="0" algn="r" defTabSz="2743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6000" b="1" dirty="0">
                  <a:solidFill>
                    <a:prstClr val="black"/>
                  </a:solidFill>
                  <a:latin typeface="Conduit ITC Pro" panose="02000506040000020004" pitchFamily="2" charset="0"/>
                </a:rPr>
                <a:t>WAS FÜR EIN TEAM WÜNSCHT IHR EUCH?</a:t>
              </a:r>
            </a:p>
            <a:p>
              <a:pPr marL="0" marR="0" lvl="0" indent="0" algn="r" defTabSz="2743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duit ITC Pro" panose="02000506040000020004" pitchFamily="2" charset="0"/>
                  <a:ea typeface="+mn-ea"/>
                  <a:cs typeface="+mn-cs"/>
                </a:rPr>
                <a:t>WAS BRAUCHT ES</a:t>
              </a:r>
              <a:r>
                <a:rPr lang="de-DE" sz="6000" b="1" dirty="0">
                  <a:solidFill>
                    <a:prstClr val="black"/>
                  </a:solidFill>
                  <a:latin typeface="Conduit ITC Pro" panose="02000506040000020004" pitchFamily="2" charset="0"/>
                </a:rPr>
                <a:t> FÜR EURE WUNSCHERFÜLLUNG?</a:t>
              </a:r>
            </a:p>
            <a:p>
              <a:pPr marL="0" marR="0" lvl="0" indent="0" algn="r" defTabSz="2743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 ITC Pro" panose="02000506040000020004" pitchFamily="2" charset="0"/>
                <a:ea typeface="+mn-ea"/>
                <a:cs typeface="+mn-cs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C2D7421-3663-4453-A893-BFB48F25E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9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C41A03-072B-9065-F0BF-6E3D29CF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9FC-E181-8F17-CC3F-F04A2F815745}"/>
              </a:ext>
            </a:extLst>
          </p:cNvPr>
          <p:cNvSpPr/>
          <p:nvPr/>
        </p:nvSpPr>
        <p:spPr>
          <a:xfrm>
            <a:off x="0" y="-3"/>
            <a:ext cx="37574083" cy="20574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37160" rIns="27432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2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262D897-BB88-9957-C40D-7484C1D32E03}"/>
              </a:ext>
            </a:extLst>
          </p:cNvPr>
          <p:cNvSpPr txBox="1"/>
          <p:nvPr/>
        </p:nvSpPr>
        <p:spPr>
          <a:xfrm>
            <a:off x="8847438" y="6919892"/>
            <a:ext cx="23699487" cy="8974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200" b="1" dirty="0">
                <a:solidFill>
                  <a:schemeClr val="bg1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INDIVIDUELLE UND KOLLEKTIVE STÄRKEN BEWUSST  WAHRNEHMEN UND BELEUCHTEN.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883DAC3-29C1-C901-06D2-3B6CA929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76F6B98-6DF4-143A-D522-DCB270CF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5079650"/>
            <a:ext cx="3503083" cy="29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xmlns="" id="{BC44CB0D-9C71-4C87-9FED-2857EAEFD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838462"/>
              </p:ext>
            </p:extLst>
          </p:nvPr>
        </p:nvGraphicFramePr>
        <p:xfrm>
          <a:off x="12665393" y="2817198"/>
          <a:ext cx="19843432" cy="162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i.pinimg.com/736x/da/68/cd/da68cd4a77b65e7a493b04461b6c1ebb.jpg">
            <a:extLst>
              <a:ext uri="{FF2B5EF4-FFF2-40B4-BE49-F238E27FC236}">
                <a16:creationId xmlns:a16="http://schemas.microsoft.com/office/drawing/2014/main" xmlns="" id="{6F996B27-AC27-4F4B-9408-266F571FD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"/>
          <a:stretch/>
        </p:blipFill>
        <p:spPr bwMode="auto">
          <a:xfrm flipH="1">
            <a:off x="4067175" y="4249676"/>
            <a:ext cx="8656637" cy="130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F38A1CCA-7522-4AB9-807B-A5792555BBC4}"/>
              </a:ext>
            </a:extLst>
          </p:cNvPr>
          <p:cNvSpPr txBox="1"/>
          <p:nvPr/>
        </p:nvSpPr>
        <p:spPr>
          <a:xfrm>
            <a:off x="3945948" y="1416905"/>
            <a:ext cx="24319770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8000" b="1" dirty="0">
                <a:solidFill>
                  <a:schemeClr val="bg1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INDIVIDUELLE STÄRKEN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7650433A-1363-44B9-A764-161048D30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5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xmlns="" id="{BC44CB0D-9C71-4C87-9FED-2857EAEFD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679431"/>
              </p:ext>
            </p:extLst>
          </p:nvPr>
        </p:nvGraphicFramePr>
        <p:xfrm>
          <a:off x="14708505" y="3070988"/>
          <a:ext cx="18752820" cy="162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F38A1CCA-7522-4AB9-807B-A5792555BBC4}"/>
              </a:ext>
            </a:extLst>
          </p:cNvPr>
          <p:cNvSpPr txBox="1"/>
          <p:nvPr/>
        </p:nvSpPr>
        <p:spPr>
          <a:xfrm>
            <a:off x="2768234" y="1416905"/>
            <a:ext cx="24319770" cy="12859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8000" b="1" dirty="0">
                <a:solidFill>
                  <a:schemeClr val="bg1"/>
                </a:solidFill>
                <a:latin typeface="Conduit ITC Pro" panose="02000506040000020004" pitchFamily="2" charset="0"/>
                <a:cs typeface="Segoe UI Semibold" panose="020B0702040204020203" pitchFamily="34" charset="0"/>
              </a:rPr>
              <a:t>KOLLEKTIVE STÄRKEN </a:t>
            </a:r>
          </a:p>
        </p:txBody>
      </p:sp>
      <p:pic>
        <p:nvPicPr>
          <p:cNvPr id="2052" name="Picture 4" descr="https://i.pinimg.com/736x/68/b3/2d/68b32dce0d35759a9ee543418d198c9c.jpg">
            <a:extLst>
              <a:ext uri="{FF2B5EF4-FFF2-40B4-BE49-F238E27FC236}">
                <a16:creationId xmlns:a16="http://schemas.microsoft.com/office/drawing/2014/main" xmlns="" id="{EED6CCC7-B35C-476F-86A4-ABB7A26FC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3944"/>
          <a:stretch/>
        </p:blipFill>
        <p:spPr bwMode="auto">
          <a:xfrm>
            <a:off x="2825384" y="3070988"/>
            <a:ext cx="11867874" cy="160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D6642B7E-BE70-4872-B7BB-F49CC94EC80C}"/>
              </a:ext>
            </a:extLst>
          </p:cNvPr>
          <p:cNvSpPr/>
          <p:nvPr/>
        </p:nvSpPr>
        <p:spPr>
          <a:xfrm>
            <a:off x="4124325" y="3114675"/>
            <a:ext cx="10334625" cy="93440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0ED1851-65A5-4588-A608-35134DC2EB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304" y="19287660"/>
            <a:ext cx="637842" cy="6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9943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08_BN+Academy" id="{1E3886B1-8117-4A0F-93FF-3E9AEC34CE29}" vid="{004AC33B-7015-424C-A375-B0C5A833E8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202408_BN+Academy</Template>
  <TotalTime>0</TotalTime>
  <Words>824</Words>
  <Application>Microsoft Office PowerPoint</Application>
  <PresentationFormat>Benutzerdefiniert</PresentationFormat>
  <Paragraphs>236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Conduit ITC Pro</vt:lpstr>
      <vt:lpstr>Segoe UI</vt:lpstr>
      <vt:lpstr>Segoe UI Light</vt:lpstr>
      <vt:lpstr>Segoe UI Semibold</vt:lpstr>
      <vt:lpstr>2_Office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Stefanie Bohle | Brandnamic</dc:creator>
  <cp:keywords/>
  <cp:lastModifiedBy>Ferienregion Obervinschgau - Mals Info3</cp:lastModifiedBy>
  <cp:revision>165</cp:revision>
  <cp:lastPrinted>2025-01-13T18:16:33Z</cp:lastPrinted>
  <dcterms:created xsi:type="dcterms:W3CDTF">2024-11-27T15:05:47Z</dcterms:created>
  <dcterms:modified xsi:type="dcterms:W3CDTF">2025-02-21T14:10:42Z</dcterms:modified>
</cp:coreProperties>
</file>